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94156-F961-4188-A1B6-C0C05BB4C9DA}" v="19" dt="2022-09-14T15:16:56.6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58" d="100"/>
          <a:sy n="158" d="100"/>
        </p:scale>
        <p:origin x="34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3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an Ringger" userId="f20c7863d1cb2286" providerId="LiveId" clId="{17594156-F961-4188-A1B6-C0C05BB4C9DA}"/>
    <pc:docChg chg="undo custSel addSld delSld modSld sldOrd">
      <pc:chgData name="Christian Ringger" userId="f20c7863d1cb2286" providerId="LiveId" clId="{17594156-F961-4188-A1B6-C0C05BB4C9DA}" dt="2022-09-14T15:19:49.641" v="1775" actId="20577"/>
      <pc:docMkLst>
        <pc:docMk/>
      </pc:docMkLst>
      <pc:sldChg chg="modTransition">
        <pc:chgData name="Christian Ringger" userId="f20c7863d1cb2286" providerId="LiveId" clId="{17594156-F961-4188-A1B6-C0C05BB4C9DA}" dt="2022-09-14T15:16:56.697" v="1589"/>
        <pc:sldMkLst>
          <pc:docMk/>
          <pc:sldMk cId="4288851782" sldId="256"/>
        </pc:sldMkLst>
      </pc:sldChg>
      <pc:sldChg chg="modTransition">
        <pc:chgData name="Christian Ringger" userId="f20c7863d1cb2286" providerId="LiveId" clId="{17594156-F961-4188-A1B6-C0C05BB4C9DA}" dt="2022-09-14T15:16:56.697" v="1589"/>
        <pc:sldMkLst>
          <pc:docMk/>
          <pc:sldMk cId="2996826524" sldId="257"/>
        </pc:sldMkLst>
      </pc:sldChg>
      <pc:sldChg chg="addSp delSp modSp mod modTransition">
        <pc:chgData name="Christian Ringger" userId="f20c7863d1cb2286" providerId="LiveId" clId="{17594156-F961-4188-A1B6-C0C05BB4C9DA}" dt="2022-09-14T15:16:56.697" v="1589"/>
        <pc:sldMkLst>
          <pc:docMk/>
          <pc:sldMk cId="2981591285" sldId="258"/>
        </pc:sldMkLst>
        <pc:spChg chg="add mod">
          <ac:chgData name="Christian Ringger" userId="f20c7863d1cb2286" providerId="LiveId" clId="{17594156-F961-4188-A1B6-C0C05BB4C9DA}" dt="2022-09-11T12:45:20.359" v="208" actId="313"/>
          <ac:spMkLst>
            <pc:docMk/>
            <pc:sldMk cId="2981591285" sldId="258"/>
            <ac:spMk id="5" creationId="{D10A2F4F-18E9-4745-9705-47B3B0A98659}"/>
          </ac:spMkLst>
        </pc:spChg>
        <pc:spChg chg="add mod">
          <ac:chgData name="Christian Ringger" userId="f20c7863d1cb2286" providerId="LiveId" clId="{17594156-F961-4188-A1B6-C0C05BB4C9DA}" dt="2022-09-11T12:42:02.054" v="83" actId="14100"/>
          <ac:spMkLst>
            <pc:docMk/>
            <pc:sldMk cId="2981591285" sldId="258"/>
            <ac:spMk id="6" creationId="{2F09018B-FF0B-42FF-BF02-BD4694D6F46A}"/>
          </ac:spMkLst>
        </pc:spChg>
        <pc:spChg chg="add mod">
          <ac:chgData name="Christian Ringger" userId="f20c7863d1cb2286" providerId="LiveId" clId="{17594156-F961-4188-A1B6-C0C05BB4C9DA}" dt="2022-09-11T12:47:38.323" v="297" actId="1076"/>
          <ac:spMkLst>
            <pc:docMk/>
            <pc:sldMk cId="2981591285" sldId="258"/>
            <ac:spMk id="14" creationId="{A128A046-7910-4D60-8DF7-84A3FD208FE8}"/>
          </ac:spMkLst>
        </pc:spChg>
        <pc:spChg chg="add mod">
          <ac:chgData name="Christian Ringger" userId="f20c7863d1cb2286" providerId="LiveId" clId="{17594156-F961-4188-A1B6-C0C05BB4C9DA}" dt="2022-09-11T12:47:33.301" v="296" actId="1076"/>
          <ac:spMkLst>
            <pc:docMk/>
            <pc:sldMk cId="2981591285" sldId="258"/>
            <ac:spMk id="21" creationId="{7D53BFCA-354C-4E14-9B5C-FDF54CC435C3}"/>
          </ac:spMkLst>
        </pc:spChg>
        <pc:cxnChg chg="add del">
          <ac:chgData name="Christian Ringger" userId="f20c7863d1cb2286" providerId="LiveId" clId="{17594156-F961-4188-A1B6-C0C05BB4C9DA}" dt="2022-09-11T12:40:33.150" v="5" actId="11529"/>
          <ac:cxnSpMkLst>
            <pc:docMk/>
            <pc:sldMk cId="2981591285" sldId="258"/>
            <ac:cxnSpMk id="4" creationId="{B724488C-B145-4E8A-ADB8-41E7F07CAFA6}"/>
          </ac:cxnSpMkLst>
        </pc:cxnChg>
        <pc:cxnChg chg="add mod">
          <ac:chgData name="Christian Ringger" userId="f20c7863d1cb2286" providerId="LiveId" clId="{17594156-F961-4188-A1B6-C0C05BB4C9DA}" dt="2022-09-11T12:43:08.112" v="96" actId="1582"/>
          <ac:cxnSpMkLst>
            <pc:docMk/>
            <pc:sldMk cId="2981591285" sldId="258"/>
            <ac:cxnSpMk id="8" creationId="{99CAF5AA-9225-49EA-A5CD-ABA943981B2E}"/>
          </ac:cxnSpMkLst>
        </pc:cxnChg>
        <pc:cxnChg chg="add mod">
          <ac:chgData name="Christian Ringger" userId="f20c7863d1cb2286" providerId="LiveId" clId="{17594156-F961-4188-A1B6-C0C05BB4C9DA}" dt="2022-09-11T12:43:08.112" v="96" actId="1582"/>
          <ac:cxnSpMkLst>
            <pc:docMk/>
            <pc:sldMk cId="2981591285" sldId="258"/>
            <ac:cxnSpMk id="22" creationId="{A09257B1-1DBC-4347-A589-50FF4E64DE9F}"/>
          </ac:cxnSpMkLst>
        </pc:cxnChg>
        <pc:cxnChg chg="add mod">
          <ac:chgData name="Christian Ringger" userId="f20c7863d1cb2286" providerId="LiveId" clId="{17594156-F961-4188-A1B6-C0C05BB4C9DA}" dt="2022-09-11T12:43:08.112" v="96" actId="1582"/>
          <ac:cxnSpMkLst>
            <pc:docMk/>
            <pc:sldMk cId="2981591285" sldId="258"/>
            <ac:cxnSpMk id="23" creationId="{0382FA3A-49D6-43DE-8380-2D9F4014C1EA}"/>
          </ac:cxnSpMkLst>
        </pc:cxnChg>
      </pc:sldChg>
      <pc:sldChg chg="addSp delSp modSp new mod modTransition setBg">
        <pc:chgData name="Christian Ringger" userId="f20c7863d1cb2286" providerId="LiveId" clId="{17594156-F961-4188-A1B6-C0C05BB4C9DA}" dt="2022-09-14T15:16:56.697" v="1589"/>
        <pc:sldMkLst>
          <pc:docMk/>
          <pc:sldMk cId="395664069" sldId="259"/>
        </pc:sldMkLst>
        <pc:spChg chg="mod">
          <ac:chgData name="Christian Ringger" userId="f20c7863d1cb2286" providerId="LiveId" clId="{17594156-F961-4188-A1B6-C0C05BB4C9DA}" dt="2022-09-11T12:50:40.017" v="341" actId="26606"/>
          <ac:spMkLst>
            <pc:docMk/>
            <pc:sldMk cId="395664069" sldId="259"/>
            <ac:spMk id="2" creationId="{9A4B5ED2-6DC5-4B81-889A-683D3ABBFC6F}"/>
          </ac:spMkLst>
        </pc:spChg>
        <pc:spChg chg="add del">
          <ac:chgData name="Christian Ringger" userId="f20c7863d1cb2286" providerId="LiveId" clId="{17594156-F961-4188-A1B6-C0C05BB4C9DA}" dt="2022-09-11T12:50:27.408" v="338"/>
          <ac:spMkLst>
            <pc:docMk/>
            <pc:sldMk cId="395664069" sldId="259"/>
            <ac:spMk id="3" creationId="{477DC395-A655-4DF4-867B-CA82C425E12F}"/>
          </ac:spMkLst>
        </pc:spChg>
        <pc:spChg chg="add del">
          <ac:chgData name="Christian Ringger" userId="f20c7863d1cb2286" providerId="LiveId" clId="{17594156-F961-4188-A1B6-C0C05BB4C9DA}" dt="2022-09-11T12:50:22.983" v="336" actId="26606"/>
          <ac:spMkLst>
            <pc:docMk/>
            <pc:sldMk cId="395664069" sldId="259"/>
            <ac:spMk id="9" creationId="{06352914-8FFD-A8B8-DB29-2CCF920B8FA3}"/>
          </ac:spMkLst>
        </pc:spChg>
        <pc:spChg chg="add del">
          <ac:chgData name="Christian Ringger" userId="f20c7863d1cb2286" providerId="LiveId" clId="{17594156-F961-4188-A1B6-C0C05BB4C9DA}" dt="2022-09-11T12:50:22.983" v="336" actId="26606"/>
          <ac:spMkLst>
            <pc:docMk/>
            <pc:sldMk cId="395664069" sldId="259"/>
            <ac:spMk id="12" creationId="{F13C74B1-5B17-4795-BED0-7140497B445A}"/>
          </ac:spMkLst>
        </pc:spChg>
        <pc:spChg chg="add mod">
          <ac:chgData name="Christian Ringger" userId="f20c7863d1cb2286" providerId="LiveId" clId="{17594156-F961-4188-A1B6-C0C05BB4C9DA}" dt="2022-09-11T12:56:23.581" v="582" actId="20577"/>
          <ac:spMkLst>
            <pc:docMk/>
            <pc:sldMk cId="395664069" sldId="259"/>
            <ac:spMk id="13" creationId="{965CEE79-4FD2-BC92-ADD6-DB7D5E8860E5}"/>
          </ac:spMkLst>
        </pc:spChg>
        <pc:spChg chg="add del">
          <ac:chgData name="Christian Ringger" userId="f20c7863d1cb2286" providerId="LiveId" clId="{17594156-F961-4188-A1B6-C0C05BB4C9DA}" dt="2022-09-11T12:50:22.983" v="336" actId="26606"/>
          <ac:spMkLst>
            <pc:docMk/>
            <pc:sldMk cId="395664069" sldId="259"/>
            <ac:spMk id="14" creationId="{3FCFB1DE-0B7E-48CC-BA90-B2AB0889F9D6}"/>
          </ac:spMkLst>
        </pc:spChg>
        <pc:spChg chg="add">
          <ac:chgData name="Christian Ringger" userId="f20c7863d1cb2286" providerId="LiveId" clId="{17594156-F961-4188-A1B6-C0C05BB4C9DA}" dt="2022-09-11T12:50:40.017" v="341" actId="26606"/>
          <ac:spMkLst>
            <pc:docMk/>
            <pc:sldMk cId="395664069" sldId="259"/>
            <ac:spMk id="17" creationId="{F13C74B1-5B17-4795-BED0-7140497B445A}"/>
          </ac:spMkLst>
        </pc:spChg>
        <pc:spChg chg="add">
          <ac:chgData name="Christian Ringger" userId="f20c7863d1cb2286" providerId="LiveId" clId="{17594156-F961-4188-A1B6-C0C05BB4C9DA}" dt="2022-09-11T12:50:40.017" v="341" actId="26606"/>
          <ac:spMkLst>
            <pc:docMk/>
            <pc:sldMk cId="395664069" sldId="259"/>
            <ac:spMk id="19" creationId="{3FCFB1DE-0B7E-48CC-BA90-B2AB0889F9D6}"/>
          </ac:spMkLst>
        </pc:spChg>
        <pc:picChg chg="add del mod">
          <ac:chgData name="Christian Ringger" userId="f20c7863d1cb2286" providerId="LiveId" clId="{17594156-F961-4188-A1B6-C0C05BB4C9DA}" dt="2022-09-11T12:50:24.287" v="337"/>
          <ac:picMkLst>
            <pc:docMk/>
            <pc:sldMk cId="395664069" sldId="259"/>
            <ac:picMk id="5" creationId="{CE0C820C-879D-43CB-BB54-465093E27534}"/>
          </ac:picMkLst>
        </pc:picChg>
        <pc:picChg chg="add del mod">
          <ac:chgData name="Christian Ringger" userId="f20c7863d1cb2286" providerId="LiveId" clId="{17594156-F961-4188-A1B6-C0C05BB4C9DA}" dt="2022-09-11T12:50:21.094" v="334"/>
          <ac:picMkLst>
            <pc:docMk/>
            <pc:sldMk cId="395664069" sldId="259"/>
            <ac:picMk id="7" creationId="{C28397A0-F94C-4C30-850E-B78592D2645D}"/>
          </ac:picMkLst>
        </pc:picChg>
        <pc:picChg chg="add mod">
          <ac:chgData name="Christian Ringger" userId="f20c7863d1cb2286" providerId="LiveId" clId="{17594156-F961-4188-A1B6-C0C05BB4C9DA}" dt="2022-09-11T12:50:40.017" v="341" actId="26606"/>
          <ac:picMkLst>
            <pc:docMk/>
            <pc:sldMk cId="395664069" sldId="259"/>
            <ac:picMk id="10" creationId="{77C2F735-C949-438C-8F2E-A99974218C97}"/>
          </ac:picMkLst>
        </pc:picChg>
      </pc:sldChg>
      <pc:sldChg chg="new del ord">
        <pc:chgData name="Christian Ringger" userId="f20c7863d1cb2286" providerId="LiveId" clId="{17594156-F961-4188-A1B6-C0C05BB4C9DA}" dt="2022-09-11T12:40:25.130" v="3" actId="47"/>
        <pc:sldMkLst>
          <pc:docMk/>
          <pc:sldMk cId="2512529347" sldId="259"/>
        </pc:sldMkLst>
      </pc:sldChg>
      <pc:sldChg chg="addSp modSp new mod modTransition setBg">
        <pc:chgData name="Christian Ringger" userId="f20c7863d1cb2286" providerId="LiveId" clId="{17594156-F961-4188-A1B6-C0C05BB4C9DA}" dt="2022-09-14T15:19:49.641" v="1775" actId="20577"/>
        <pc:sldMkLst>
          <pc:docMk/>
          <pc:sldMk cId="1810033377" sldId="260"/>
        </pc:sldMkLst>
        <pc:spChg chg="mod">
          <ac:chgData name="Christian Ringger" userId="f20c7863d1cb2286" providerId="LiveId" clId="{17594156-F961-4188-A1B6-C0C05BB4C9DA}" dt="2022-09-14T15:00:06.949" v="781" actId="26606"/>
          <ac:spMkLst>
            <pc:docMk/>
            <pc:sldMk cId="1810033377" sldId="260"/>
            <ac:spMk id="2" creationId="{2C815ECA-E963-4A8A-8889-83C1EAC47B1B}"/>
          </ac:spMkLst>
        </pc:spChg>
        <pc:spChg chg="mod">
          <ac:chgData name="Christian Ringger" userId="f20c7863d1cb2286" providerId="LiveId" clId="{17594156-F961-4188-A1B6-C0C05BB4C9DA}" dt="2022-09-14T15:19:49.641" v="1775" actId="20577"/>
          <ac:spMkLst>
            <pc:docMk/>
            <pc:sldMk cId="1810033377" sldId="260"/>
            <ac:spMk id="3" creationId="{F08224EE-BB0A-4B54-B128-1142567506E4}"/>
          </ac:spMkLst>
        </pc:spChg>
        <pc:spChg chg="add">
          <ac:chgData name="Christian Ringger" userId="f20c7863d1cb2286" providerId="LiveId" clId="{17594156-F961-4188-A1B6-C0C05BB4C9DA}" dt="2022-09-14T15:00:06.949" v="781" actId="26606"/>
          <ac:spMkLst>
            <pc:docMk/>
            <pc:sldMk cId="1810033377" sldId="260"/>
            <ac:spMk id="10" creationId="{2C61293E-6EBE-43EF-A52C-9BEBFD7679D4}"/>
          </ac:spMkLst>
        </pc:spChg>
        <pc:spChg chg="add">
          <ac:chgData name="Christian Ringger" userId="f20c7863d1cb2286" providerId="LiveId" clId="{17594156-F961-4188-A1B6-C0C05BB4C9DA}" dt="2022-09-14T15:00:06.949" v="781" actId="26606"/>
          <ac:spMkLst>
            <pc:docMk/>
            <pc:sldMk cId="1810033377" sldId="260"/>
            <ac:spMk id="12" creationId="{3FCFB1DE-0B7E-48CC-BA90-B2AB0889F9D6}"/>
          </ac:spMkLst>
        </pc:spChg>
        <pc:picChg chg="add mod">
          <ac:chgData name="Christian Ringger" userId="f20c7863d1cb2286" providerId="LiveId" clId="{17594156-F961-4188-A1B6-C0C05BB4C9DA}" dt="2022-09-14T15:00:10.822" v="782" actId="1076"/>
          <ac:picMkLst>
            <pc:docMk/>
            <pc:sldMk cId="1810033377" sldId="260"/>
            <ac:picMk id="5" creationId="{F83CA7F4-62A8-45D8-9A67-7CC018100C0B}"/>
          </ac:picMkLst>
        </pc:picChg>
      </pc:sldChg>
      <pc:sldChg chg="addSp delSp modSp new mod modTransition setBg">
        <pc:chgData name="Christian Ringger" userId="f20c7863d1cb2286" providerId="LiveId" clId="{17594156-F961-4188-A1B6-C0C05BB4C9DA}" dt="2022-09-14T15:16:56.697" v="1589"/>
        <pc:sldMkLst>
          <pc:docMk/>
          <pc:sldMk cId="2804684863" sldId="261"/>
        </pc:sldMkLst>
        <pc:spChg chg="mod">
          <ac:chgData name="Christian Ringger" userId="f20c7863d1cb2286" providerId="LiveId" clId="{17594156-F961-4188-A1B6-C0C05BB4C9DA}" dt="2022-09-14T15:03:27.245" v="805" actId="26606"/>
          <ac:spMkLst>
            <pc:docMk/>
            <pc:sldMk cId="2804684863" sldId="261"/>
            <ac:spMk id="2" creationId="{ADE8C048-DA60-4709-9F6E-FDAB50A7A888}"/>
          </ac:spMkLst>
        </pc:spChg>
        <pc:spChg chg="del mod">
          <ac:chgData name="Christian Ringger" userId="f20c7863d1cb2286" providerId="LiveId" clId="{17594156-F961-4188-A1B6-C0C05BB4C9DA}" dt="2022-09-14T15:03:21.548" v="804"/>
          <ac:spMkLst>
            <pc:docMk/>
            <pc:sldMk cId="2804684863" sldId="261"/>
            <ac:spMk id="3" creationId="{39C8548D-7AE2-43CA-A1A4-95C047C778B5}"/>
          </ac:spMkLst>
        </pc:spChg>
        <pc:spChg chg="add mod">
          <ac:chgData name="Christian Ringger" userId="f20c7863d1cb2286" providerId="LiveId" clId="{17594156-F961-4188-A1B6-C0C05BB4C9DA}" dt="2022-09-14T15:04:19.497" v="855" actId="20577"/>
          <ac:spMkLst>
            <pc:docMk/>
            <pc:sldMk cId="2804684863" sldId="261"/>
            <ac:spMk id="1030" creationId="{C49DF821-E75C-7CAC-0344-47083CE3EF4A}"/>
          </ac:spMkLst>
        </pc:spChg>
        <pc:spChg chg="add del">
          <ac:chgData name="Christian Ringger" userId="f20c7863d1cb2286" providerId="LiveId" clId="{17594156-F961-4188-A1B6-C0C05BB4C9DA}" dt="2022-09-14T15:03:39.690" v="808" actId="26606"/>
          <ac:spMkLst>
            <pc:docMk/>
            <pc:sldMk cId="2804684863" sldId="261"/>
            <ac:spMk id="1033" creationId="{F13C74B1-5B17-4795-BED0-7140497B445A}"/>
          </ac:spMkLst>
        </pc:spChg>
        <pc:spChg chg="add del">
          <ac:chgData name="Christian Ringger" userId="f20c7863d1cb2286" providerId="LiveId" clId="{17594156-F961-4188-A1B6-C0C05BB4C9DA}" dt="2022-09-14T15:03:39.690" v="808" actId="26606"/>
          <ac:spMkLst>
            <pc:docMk/>
            <pc:sldMk cId="2804684863" sldId="261"/>
            <ac:spMk id="1035" creationId="{3FCFB1DE-0B7E-48CC-BA90-B2AB0889F9D6}"/>
          </ac:spMkLst>
        </pc:spChg>
        <pc:spChg chg="add">
          <ac:chgData name="Christian Ringger" userId="f20c7863d1cb2286" providerId="LiveId" clId="{17594156-F961-4188-A1B6-C0C05BB4C9DA}" dt="2022-09-14T15:03:39.690" v="808" actId="26606"/>
          <ac:spMkLst>
            <pc:docMk/>
            <pc:sldMk cId="2804684863" sldId="261"/>
            <ac:spMk id="1040" creationId="{F13C74B1-5B17-4795-BED0-7140497B445A}"/>
          </ac:spMkLst>
        </pc:spChg>
        <pc:spChg chg="add">
          <ac:chgData name="Christian Ringger" userId="f20c7863d1cb2286" providerId="LiveId" clId="{17594156-F961-4188-A1B6-C0C05BB4C9DA}" dt="2022-09-14T15:03:39.690" v="808" actId="26606"/>
          <ac:spMkLst>
            <pc:docMk/>
            <pc:sldMk cId="2804684863" sldId="261"/>
            <ac:spMk id="1042" creationId="{3FCFB1DE-0B7E-48CC-BA90-B2AB0889F9D6}"/>
          </ac:spMkLst>
        </pc:spChg>
        <pc:picChg chg="add del mod">
          <ac:chgData name="Christian Ringger" userId="f20c7863d1cb2286" providerId="LiveId" clId="{17594156-F961-4188-A1B6-C0C05BB4C9DA}" dt="2022-09-14T15:03:36.878" v="806" actId="478"/>
          <ac:picMkLst>
            <pc:docMk/>
            <pc:sldMk cId="2804684863" sldId="261"/>
            <ac:picMk id="1026" creationId="{104E306B-F03B-4B10-A92D-D99F03D020D2}"/>
          </ac:picMkLst>
        </pc:picChg>
        <pc:picChg chg="add mod">
          <ac:chgData name="Christian Ringger" userId="f20c7863d1cb2286" providerId="LiveId" clId="{17594156-F961-4188-A1B6-C0C05BB4C9DA}" dt="2022-09-14T15:03:39.690" v="808" actId="26606"/>
          <ac:picMkLst>
            <pc:docMk/>
            <pc:sldMk cId="2804684863" sldId="261"/>
            <ac:picMk id="1028" creationId="{704EE4E4-9546-4C8D-9BCF-BF878967A63E}"/>
          </ac:picMkLst>
        </pc:picChg>
      </pc:sldChg>
      <pc:sldChg chg="addSp delSp modSp new mod modTransition setBg">
        <pc:chgData name="Christian Ringger" userId="f20c7863d1cb2286" providerId="LiveId" clId="{17594156-F961-4188-A1B6-C0C05BB4C9DA}" dt="2022-09-14T15:16:56.697" v="1589"/>
        <pc:sldMkLst>
          <pc:docMk/>
          <pc:sldMk cId="1747256137" sldId="262"/>
        </pc:sldMkLst>
        <pc:spChg chg="mod">
          <ac:chgData name="Christian Ringger" userId="f20c7863d1cb2286" providerId="LiveId" clId="{17594156-F961-4188-A1B6-C0C05BB4C9DA}" dt="2022-09-14T15:05:24.729" v="877" actId="20577"/>
          <ac:spMkLst>
            <pc:docMk/>
            <pc:sldMk cId="1747256137" sldId="262"/>
            <ac:spMk id="2" creationId="{8A68CCE1-DA9D-4481-9829-A8352822D6C9}"/>
          </ac:spMkLst>
        </pc:spChg>
        <pc:spChg chg="del">
          <ac:chgData name="Christian Ringger" userId="f20c7863d1cb2286" providerId="LiveId" clId="{17594156-F961-4188-A1B6-C0C05BB4C9DA}" dt="2022-09-14T15:04:58.244" v="865"/>
          <ac:spMkLst>
            <pc:docMk/>
            <pc:sldMk cId="1747256137" sldId="262"/>
            <ac:spMk id="3" creationId="{6ACC0554-1FD8-4FCA-9018-873BFFC5AD4B}"/>
          </ac:spMkLst>
        </pc:spChg>
        <pc:spChg chg="add del">
          <ac:chgData name="Christian Ringger" userId="f20c7863d1cb2286" providerId="LiveId" clId="{17594156-F961-4188-A1B6-C0C05BB4C9DA}" dt="2022-09-14T15:05:08.293" v="867" actId="26606"/>
          <ac:spMkLst>
            <pc:docMk/>
            <pc:sldMk cId="1747256137" sldId="262"/>
            <ac:spMk id="2054" creationId="{6DAE4CDE-F184-415E-90B7-B4FCDD889558}"/>
          </ac:spMkLst>
        </pc:spChg>
        <pc:spChg chg="add del">
          <ac:chgData name="Christian Ringger" userId="f20c7863d1cb2286" providerId="LiveId" clId="{17594156-F961-4188-A1B6-C0C05BB4C9DA}" dt="2022-09-14T15:05:08.293" v="867" actId="26606"/>
          <ac:spMkLst>
            <pc:docMk/>
            <pc:sldMk cId="1747256137" sldId="262"/>
            <ac:spMk id="2057" creationId="{A6D37EE4-EA1B-46EE-A54B-5233C63C9695}"/>
          </ac:spMkLst>
        </pc:spChg>
        <pc:spChg chg="add del">
          <ac:chgData name="Christian Ringger" userId="f20c7863d1cb2286" providerId="LiveId" clId="{17594156-F961-4188-A1B6-C0C05BB4C9DA}" dt="2022-09-14T15:05:08.293" v="867" actId="26606"/>
          <ac:spMkLst>
            <pc:docMk/>
            <pc:sldMk cId="1747256137" sldId="262"/>
            <ac:spMk id="2059" creationId="{3EB27620-B0B1-4232-A055-99D3476060CF}"/>
          </ac:spMkLst>
        </pc:spChg>
        <pc:spChg chg="add">
          <ac:chgData name="Christian Ringger" userId="f20c7863d1cb2286" providerId="LiveId" clId="{17594156-F961-4188-A1B6-C0C05BB4C9DA}" dt="2022-09-14T15:05:08.298" v="868" actId="26606"/>
          <ac:spMkLst>
            <pc:docMk/>
            <pc:sldMk cId="1747256137" sldId="262"/>
            <ac:spMk id="2062" creationId="{AE6A207B-97BE-4DE3-B7BA-6EB713664F78}"/>
          </ac:spMkLst>
        </pc:spChg>
        <pc:spChg chg="add">
          <ac:chgData name="Christian Ringger" userId="f20c7863d1cb2286" providerId="LiveId" clId="{17594156-F961-4188-A1B6-C0C05BB4C9DA}" dt="2022-09-14T15:05:08.298" v="868" actId="26606"/>
          <ac:spMkLst>
            <pc:docMk/>
            <pc:sldMk cId="1747256137" sldId="262"/>
            <ac:spMk id="2063" creationId="{3CE8AF5E-D374-4CF1-90CC-35CF73B81C3E}"/>
          </ac:spMkLst>
        </pc:spChg>
        <pc:spChg chg="add mod">
          <ac:chgData name="Christian Ringger" userId="f20c7863d1cb2286" providerId="LiveId" clId="{17594156-F961-4188-A1B6-C0C05BB4C9DA}" dt="2022-09-14T15:07:12.059" v="951" actId="20577"/>
          <ac:spMkLst>
            <pc:docMk/>
            <pc:sldMk cId="1747256137" sldId="262"/>
            <ac:spMk id="2064" creationId="{D9D40419-02D0-A366-A37A-3085590A5A69}"/>
          </ac:spMkLst>
        </pc:spChg>
        <pc:picChg chg="add mod">
          <ac:chgData name="Christian Ringger" userId="f20c7863d1cb2286" providerId="LiveId" clId="{17594156-F961-4188-A1B6-C0C05BB4C9DA}" dt="2022-09-14T15:05:08.298" v="868" actId="26606"/>
          <ac:picMkLst>
            <pc:docMk/>
            <pc:sldMk cId="1747256137" sldId="262"/>
            <ac:picMk id="2050" creationId="{5A1AF390-D5D8-4DC2-84D3-A317A0FE1C2A}"/>
          </ac:picMkLst>
        </pc:picChg>
        <pc:inkChg chg="add">
          <ac:chgData name="Christian Ringger" userId="f20c7863d1cb2286" providerId="LiveId" clId="{17594156-F961-4188-A1B6-C0C05BB4C9DA}" dt="2022-09-14T15:05:08.298" v="868" actId="26606"/>
          <ac:inkMkLst>
            <pc:docMk/>
            <pc:sldMk cId="1747256137" sldId="262"/>
            <ac:inkMk id="2061" creationId="{070477C5-0410-4E4F-97A1-F84C2465C187}"/>
          </ac:inkMkLst>
        </pc:inkChg>
      </pc:sldChg>
      <pc:sldChg chg="addSp delSp modSp new mod modTransition setBg">
        <pc:chgData name="Christian Ringger" userId="f20c7863d1cb2286" providerId="LiveId" clId="{17594156-F961-4188-A1B6-C0C05BB4C9DA}" dt="2022-09-14T15:16:56.697" v="1589"/>
        <pc:sldMkLst>
          <pc:docMk/>
          <pc:sldMk cId="3509312089" sldId="263"/>
        </pc:sldMkLst>
        <pc:spChg chg="mod">
          <ac:chgData name="Christian Ringger" userId="f20c7863d1cb2286" providerId="LiveId" clId="{17594156-F961-4188-A1B6-C0C05BB4C9DA}" dt="2022-09-14T15:08:52.733" v="1072" actId="26606"/>
          <ac:spMkLst>
            <pc:docMk/>
            <pc:sldMk cId="3509312089" sldId="263"/>
            <ac:spMk id="2" creationId="{4558FEC9-4EEF-4509-AB41-3E7CC9A46C27}"/>
          </ac:spMkLst>
        </pc:spChg>
        <pc:spChg chg="del mod">
          <ac:chgData name="Christian Ringger" userId="f20c7863d1cb2286" providerId="LiveId" clId="{17594156-F961-4188-A1B6-C0C05BB4C9DA}" dt="2022-09-14T15:08:52.745" v="1073" actId="26606"/>
          <ac:spMkLst>
            <pc:docMk/>
            <pc:sldMk cId="3509312089" sldId="263"/>
            <ac:spMk id="3" creationId="{96283589-17E5-4F1D-BB5A-9F8D76763F5E}"/>
          </ac:spMkLst>
        </pc:spChg>
        <pc:spChg chg="add del">
          <ac:chgData name="Christian Ringger" userId="f20c7863d1cb2286" providerId="LiveId" clId="{17594156-F961-4188-A1B6-C0C05BB4C9DA}" dt="2022-09-14T15:08:52.733" v="1072" actId="26606"/>
          <ac:spMkLst>
            <pc:docMk/>
            <pc:sldMk cId="3509312089" sldId="263"/>
            <ac:spMk id="9" creationId="{F13C74B1-5B17-4795-BED0-7140497B445A}"/>
          </ac:spMkLst>
        </pc:spChg>
        <pc:spChg chg="add del">
          <ac:chgData name="Christian Ringger" userId="f20c7863d1cb2286" providerId="LiveId" clId="{17594156-F961-4188-A1B6-C0C05BB4C9DA}" dt="2022-09-14T15:08:52.733" v="1072" actId="26606"/>
          <ac:spMkLst>
            <pc:docMk/>
            <pc:sldMk cId="3509312089" sldId="263"/>
            <ac:spMk id="11" creationId="{3FCFB1DE-0B7E-48CC-BA90-B2AB0889F9D6}"/>
          </ac:spMkLst>
        </pc:spChg>
        <pc:graphicFrameChg chg="add">
          <ac:chgData name="Christian Ringger" userId="f20c7863d1cb2286" providerId="LiveId" clId="{17594156-F961-4188-A1B6-C0C05BB4C9DA}" dt="2022-09-14T15:08:52.745" v="1073" actId="26606"/>
          <ac:graphicFrameMkLst>
            <pc:docMk/>
            <pc:sldMk cId="3509312089" sldId="263"/>
            <ac:graphicFrameMk id="13" creationId="{60E12A95-A2C9-F6C6-218E-B9838CF29EF3}"/>
          </ac:graphicFrameMkLst>
        </pc:graphicFrameChg>
        <pc:picChg chg="add del">
          <ac:chgData name="Christian Ringger" userId="f20c7863d1cb2286" providerId="LiveId" clId="{17594156-F961-4188-A1B6-C0C05BB4C9DA}" dt="2022-09-14T15:08:52.733" v="1072" actId="26606"/>
          <ac:picMkLst>
            <pc:docMk/>
            <pc:sldMk cId="3509312089" sldId="263"/>
            <ac:picMk id="5" creationId="{702E719C-655C-1AD3-A914-93DA3F8D2439}"/>
          </ac:picMkLst>
        </pc:picChg>
      </pc:sldChg>
      <pc:sldChg chg="addSp delSp modSp new mod modTransition setBg">
        <pc:chgData name="Christian Ringger" userId="f20c7863d1cb2286" providerId="LiveId" clId="{17594156-F961-4188-A1B6-C0C05BB4C9DA}" dt="2022-09-14T15:16:56.697" v="1589"/>
        <pc:sldMkLst>
          <pc:docMk/>
          <pc:sldMk cId="105199810" sldId="264"/>
        </pc:sldMkLst>
        <pc:spChg chg="mod">
          <ac:chgData name="Christian Ringger" userId="f20c7863d1cb2286" providerId="LiveId" clId="{17594156-F961-4188-A1B6-C0C05BB4C9DA}" dt="2022-09-14T15:10:05.586" v="1096" actId="26606"/>
          <ac:spMkLst>
            <pc:docMk/>
            <pc:sldMk cId="105199810" sldId="264"/>
            <ac:spMk id="2" creationId="{7FF8FF3C-F406-47F2-8F60-913D312C7EE8}"/>
          </ac:spMkLst>
        </pc:spChg>
        <pc:spChg chg="del">
          <ac:chgData name="Christian Ringger" userId="f20c7863d1cb2286" providerId="LiveId" clId="{17594156-F961-4188-A1B6-C0C05BB4C9DA}" dt="2022-09-14T15:09:56.818" v="1095"/>
          <ac:spMkLst>
            <pc:docMk/>
            <pc:sldMk cId="105199810" sldId="264"/>
            <ac:spMk id="3" creationId="{2AA5EFD0-E684-4437-B612-23A41C6F9014}"/>
          </ac:spMkLst>
        </pc:spChg>
        <pc:spChg chg="add">
          <ac:chgData name="Christian Ringger" userId="f20c7863d1cb2286" providerId="LiveId" clId="{17594156-F961-4188-A1B6-C0C05BB4C9DA}" dt="2022-09-14T15:10:05.586" v="1096" actId="26606"/>
          <ac:spMkLst>
            <pc:docMk/>
            <pc:sldMk cId="105199810" sldId="264"/>
            <ac:spMk id="3079" creationId="{DA381740-063A-41A4-836D-85D14980EEF0}"/>
          </ac:spMkLst>
        </pc:spChg>
        <pc:spChg chg="add">
          <ac:chgData name="Christian Ringger" userId="f20c7863d1cb2286" providerId="LiveId" clId="{17594156-F961-4188-A1B6-C0C05BB4C9DA}" dt="2022-09-14T15:10:05.586" v="1096" actId="26606"/>
          <ac:spMkLst>
            <pc:docMk/>
            <pc:sldMk cId="105199810" sldId="264"/>
            <ac:spMk id="3081" creationId="{678CC48C-9275-4EFA-9B84-8E818500B9C1}"/>
          </ac:spMkLst>
        </pc:spChg>
        <pc:picChg chg="add mod">
          <ac:chgData name="Christian Ringger" userId="f20c7863d1cb2286" providerId="LiveId" clId="{17594156-F961-4188-A1B6-C0C05BB4C9DA}" dt="2022-09-14T15:10:05.586" v="1096" actId="26606"/>
          <ac:picMkLst>
            <pc:docMk/>
            <pc:sldMk cId="105199810" sldId="264"/>
            <ac:picMk id="3074" creationId="{76B5D2F8-EE72-4D47-96D5-0B4F83841278}"/>
          </ac:picMkLst>
        </pc:picChg>
      </pc:sldChg>
      <pc:sldChg chg="modSp new mod modTransition">
        <pc:chgData name="Christian Ringger" userId="f20c7863d1cb2286" providerId="LiveId" clId="{17594156-F961-4188-A1B6-C0C05BB4C9DA}" dt="2022-09-14T15:16:56.697" v="1589"/>
        <pc:sldMkLst>
          <pc:docMk/>
          <pc:sldMk cId="2036382823" sldId="265"/>
        </pc:sldMkLst>
        <pc:spChg chg="mod">
          <ac:chgData name="Christian Ringger" userId="f20c7863d1cb2286" providerId="LiveId" clId="{17594156-F961-4188-A1B6-C0C05BB4C9DA}" dt="2022-09-14T15:10:38.792" v="1114" actId="20577"/>
          <ac:spMkLst>
            <pc:docMk/>
            <pc:sldMk cId="2036382823" sldId="265"/>
            <ac:spMk id="2" creationId="{955D42F3-A7AB-43E7-AFC7-6523FD990475}"/>
          </ac:spMkLst>
        </pc:spChg>
        <pc:spChg chg="mod">
          <ac:chgData name="Christian Ringger" userId="f20c7863d1cb2286" providerId="LiveId" clId="{17594156-F961-4188-A1B6-C0C05BB4C9DA}" dt="2022-09-14T15:16:41.377" v="1588" actId="20577"/>
          <ac:spMkLst>
            <pc:docMk/>
            <pc:sldMk cId="2036382823" sldId="265"/>
            <ac:spMk id="3" creationId="{3D86E625-1655-4A1C-8C99-64EB979B34E0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25B60D-A014-43F3-8487-DF95F343D183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A83C4A1-309B-453E-8992-A25465AF2CC8}">
      <dgm:prSet/>
      <dgm:spPr/>
      <dgm:t>
        <a:bodyPr/>
        <a:lstStyle/>
        <a:p>
          <a:r>
            <a:rPr lang="de-CH"/>
            <a:t>Allgemeines</a:t>
          </a:r>
          <a:endParaRPr lang="en-US"/>
        </a:p>
      </dgm:t>
    </dgm:pt>
    <dgm:pt modelId="{2A676795-ED93-49AC-A2A9-EAFF429C6A0F}" type="parTrans" cxnId="{89BCDFF7-50E3-4F23-8273-EDCDC638AF72}">
      <dgm:prSet/>
      <dgm:spPr/>
      <dgm:t>
        <a:bodyPr/>
        <a:lstStyle/>
        <a:p>
          <a:endParaRPr lang="en-US"/>
        </a:p>
      </dgm:t>
    </dgm:pt>
    <dgm:pt modelId="{47AB930D-4D5E-419E-B18C-C58BDB6BF589}" type="sibTrans" cxnId="{89BCDFF7-50E3-4F23-8273-EDCDC638AF72}">
      <dgm:prSet/>
      <dgm:spPr/>
      <dgm:t>
        <a:bodyPr/>
        <a:lstStyle/>
        <a:p>
          <a:endParaRPr lang="en-US"/>
        </a:p>
      </dgm:t>
    </dgm:pt>
    <dgm:pt modelId="{7B854812-B592-4AB6-95D7-A25A03E4CDF3}">
      <dgm:prSet/>
      <dgm:spPr/>
      <dgm:t>
        <a:bodyPr/>
        <a:lstStyle/>
        <a:p>
          <a:r>
            <a:rPr lang="de-CH"/>
            <a:t>Wie ist die Anlage aufgebaut und wo sind die Komponenten</a:t>
          </a:r>
          <a:endParaRPr lang="en-US"/>
        </a:p>
      </dgm:t>
    </dgm:pt>
    <dgm:pt modelId="{7A76F505-6F04-4F48-88E3-36DC573C5745}" type="parTrans" cxnId="{50AC1362-71CD-41D9-9E92-1EB23CC747E4}">
      <dgm:prSet/>
      <dgm:spPr/>
      <dgm:t>
        <a:bodyPr/>
        <a:lstStyle/>
        <a:p>
          <a:endParaRPr lang="en-US"/>
        </a:p>
      </dgm:t>
    </dgm:pt>
    <dgm:pt modelId="{7A0F4F0E-9DEC-4D32-9FB7-EAC2DFDDAF86}" type="sibTrans" cxnId="{50AC1362-71CD-41D9-9E92-1EB23CC747E4}">
      <dgm:prSet/>
      <dgm:spPr/>
      <dgm:t>
        <a:bodyPr/>
        <a:lstStyle/>
        <a:p>
          <a:endParaRPr lang="en-US"/>
        </a:p>
      </dgm:t>
    </dgm:pt>
    <dgm:pt modelId="{BCF1EAF2-D576-4B04-824B-1D14C6129DE1}">
      <dgm:prSet/>
      <dgm:spPr/>
      <dgm:t>
        <a:bodyPr/>
        <a:lstStyle/>
        <a:p>
          <a:r>
            <a:rPr lang="de-CH"/>
            <a:t>Anlage Steuerung</a:t>
          </a:r>
          <a:endParaRPr lang="en-US"/>
        </a:p>
      </dgm:t>
    </dgm:pt>
    <dgm:pt modelId="{7D4234ED-987C-4D14-82D3-7BB5F1030C45}" type="parTrans" cxnId="{7B72842D-0DD0-45EF-9AED-EF57066BA727}">
      <dgm:prSet/>
      <dgm:spPr/>
      <dgm:t>
        <a:bodyPr/>
        <a:lstStyle/>
        <a:p>
          <a:endParaRPr lang="en-US"/>
        </a:p>
      </dgm:t>
    </dgm:pt>
    <dgm:pt modelId="{F68B1D79-2523-4804-AFC4-3C4A976E98A2}" type="sibTrans" cxnId="{7B72842D-0DD0-45EF-9AED-EF57066BA727}">
      <dgm:prSet/>
      <dgm:spPr/>
      <dgm:t>
        <a:bodyPr/>
        <a:lstStyle/>
        <a:p>
          <a:endParaRPr lang="en-US"/>
        </a:p>
      </dgm:t>
    </dgm:pt>
    <dgm:pt modelId="{BDEF0A10-A96F-4E27-B360-4139773F3AB4}">
      <dgm:prSet/>
      <dgm:spPr/>
      <dgm:t>
        <a:bodyPr/>
        <a:lstStyle/>
        <a:p>
          <a:r>
            <a:rPr lang="de-CH"/>
            <a:t>Audio</a:t>
          </a:r>
          <a:endParaRPr lang="en-US"/>
        </a:p>
      </dgm:t>
    </dgm:pt>
    <dgm:pt modelId="{6522BE42-EB54-4B00-B7F3-C5F5C98869C0}" type="parTrans" cxnId="{A88FF211-50F9-4EB8-915E-DD71B92C8B4A}">
      <dgm:prSet/>
      <dgm:spPr/>
      <dgm:t>
        <a:bodyPr/>
        <a:lstStyle/>
        <a:p>
          <a:endParaRPr lang="en-US"/>
        </a:p>
      </dgm:t>
    </dgm:pt>
    <dgm:pt modelId="{449F9570-D25F-4191-9CFE-31A1613FE73F}" type="sibTrans" cxnId="{A88FF211-50F9-4EB8-915E-DD71B92C8B4A}">
      <dgm:prSet/>
      <dgm:spPr/>
      <dgm:t>
        <a:bodyPr/>
        <a:lstStyle/>
        <a:p>
          <a:endParaRPr lang="en-US"/>
        </a:p>
      </dgm:t>
    </dgm:pt>
    <dgm:pt modelId="{C50BF312-572A-4BEE-A83E-48AD8BFF440E}">
      <dgm:prSet/>
      <dgm:spPr/>
      <dgm:t>
        <a:bodyPr/>
        <a:lstStyle/>
        <a:p>
          <a:r>
            <a:rPr lang="de-CH"/>
            <a:t>Video</a:t>
          </a:r>
          <a:endParaRPr lang="en-US"/>
        </a:p>
      </dgm:t>
    </dgm:pt>
    <dgm:pt modelId="{837D3629-61DE-4390-96F6-978EE9546620}" type="parTrans" cxnId="{3DDA38F9-2AF4-4103-94BF-AD61D4061ECD}">
      <dgm:prSet/>
      <dgm:spPr/>
      <dgm:t>
        <a:bodyPr/>
        <a:lstStyle/>
        <a:p>
          <a:endParaRPr lang="en-US"/>
        </a:p>
      </dgm:t>
    </dgm:pt>
    <dgm:pt modelId="{F1D959D6-6A86-4999-B32F-6CAD11F7F841}" type="sibTrans" cxnId="{3DDA38F9-2AF4-4103-94BF-AD61D4061ECD}">
      <dgm:prSet/>
      <dgm:spPr/>
      <dgm:t>
        <a:bodyPr/>
        <a:lstStyle/>
        <a:p>
          <a:endParaRPr lang="en-US"/>
        </a:p>
      </dgm:t>
    </dgm:pt>
    <dgm:pt modelId="{4FE67C69-40F2-492F-84C9-01AEBC409704}">
      <dgm:prSet/>
      <dgm:spPr/>
      <dgm:t>
        <a:bodyPr/>
        <a:lstStyle/>
        <a:p>
          <a:r>
            <a:rPr lang="de-CH"/>
            <a:t>Kamera Positionen</a:t>
          </a:r>
          <a:endParaRPr lang="en-US"/>
        </a:p>
      </dgm:t>
    </dgm:pt>
    <dgm:pt modelId="{5D7E37E0-3B4D-4DA9-AD2C-7FF1CBB729B9}" type="parTrans" cxnId="{4B85A7F6-615F-43A9-B0EA-E675166BC455}">
      <dgm:prSet/>
      <dgm:spPr/>
      <dgm:t>
        <a:bodyPr/>
        <a:lstStyle/>
        <a:p>
          <a:endParaRPr lang="en-US"/>
        </a:p>
      </dgm:t>
    </dgm:pt>
    <dgm:pt modelId="{58C3CFE1-9AC0-49CB-926B-21254496D0A0}" type="sibTrans" cxnId="{4B85A7F6-615F-43A9-B0EA-E675166BC455}">
      <dgm:prSet/>
      <dgm:spPr/>
      <dgm:t>
        <a:bodyPr/>
        <a:lstStyle/>
        <a:p>
          <a:endParaRPr lang="en-US"/>
        </a:p>
      </dgm:t>
    </dgm:pt>
    <dgm:pt modelId="{4FA0FB0D-8861-4286-A0EE-A2C87A894E54}">
      <dgm:prSet/>
      <dgm:spPr/>
      <dgm:t>
        <a:bodyPr/>
        <a:lstStyle/>
        <a:p>
          <a:r>
            <a:rPr lang="de-CH"/>
            <a:t>Kamera Auswählen</a:t>
          </a:r>
          <a:endParaRPr lang="en-US"/>
        </a:p>
      </dgm:t>
    </dgm:pt>
    <dgm:pt modelId="{759BFB35-338F-4DD2-9B2D-DDD07261EB1E}" type="parTrans" cxnId="{C95D8C28-0C1B-422D-8898-7CF48C58F55B}">
      <dgm:prSet/>
      <dgm:spPr/>
      <dgm:t>
        <a:bodyPr/>
        <a:lstStyle/>
        <a:p>
          <a:endParaRPr lang="en-US"/>
        </a:p>
      </dgm:t>
    </dgm:pt>
    <dgm:pt modelId="{2EC75A8D-3761-4C5E-8F02-524754FC4F8D}" type="sibTrans" cxnId="{C95D8C28-0C1B-422D-8898-7CF48C58F55B}">
      <dgm:prSet/>
      <dgm:spPr/>
      <dgm:t>
        <a:bodyPr/>
        <a:lstStyle/>
        <a:p>
          <a:endParaRPr lang="en-US"/>
        </a:p>
      </dgm:t>
    </dgm:pt>
    <dgm:pt modelId="{A8391D6B-0B5F-4AB5-965E-F6D9FD0B3074}">
      <dgm:prSet/>
      <dgm:spPr/>
      <dgm:t>
        <a:bodyPr/>
        <a:lstStyle/>
        <a:p>
          <a:r>
            <a:rPr lang="de-CH"/>
            <a:t>Overlays</a:t>
          </a:r>
          <a:endParaRPr lang="en-US"/>
        </a:p>
      </dgm:t>
    </dgm:pt>
    <dgm:pt modelId="{F91E8FB8-7E06-48F4-847D-81D2F7A4D3EE}" type="parTrans" cxnId="{2B118143-CCF3-4472-ADFA-38DF9472C8B7}">
      <dgm:prSet/>
      <dgm:spPr/>
      <dgm:t>
        <a:bodyPr/>
        <a:lstStyle/>
        <a:p>
          <a:endParaRPr lang="en-US"/>
        </a:p>
      </dgm:t>
    </dgm:pt>
    <dgm:pt modelId="{D2D80279-D7B0-446D-A93D-4A735C501CD6}" type="sibTrans" cxnId="{2B118143-CCF3-4472-ADFA-38DF9472C8B7}">
      <dgm:prSet/>
      <dgm:spPr/>
      <dgm:t>
        <a:bodyPr/>
        <a:lstStyle/>
        <a:p>
          <a:endParaRPr lang="en-US"/>
        </a:p>
      </dgm:t>
    </dgm:pt>
    <dgm:pt modelId="{22A4D7ED-5F2F-47E0-847D-124D697AE390}">
      <dgm:prSet/>
      <dgm:spPr/>
      <dgm:t>
        <a:bodyPr/>
        <a:lstStyle/>
        <a:p>
          <a:r>
            <a:rPr lang="de-CH"/>
            <a:t>Vorbereitungen</a:t>
          </a:r>
          <a:endParaRPr lang="en-US"/>
        </a:p>
      </dgm:t>
    </dgm:pt>
    <dgm:pt modelId="{2F2169D2-FF84-4029-8AB5-B3AB32AFEC6E}" type="parTrans" cxnId="{CCBDFA3B-B29C-412D-9FB0-380EA63A5D4B}">
      <dgm:prSet/>
      <dgm:spPr/>
      <dgm:t>
        <a:bodyPr/>
        <a:lstStyle/>
        <a:p>
          <a:endParaRPr lang="en-US"/>
        </a:p>
      </dgm:t>
    </dgm:pt>
    <dgm:pt modelId="{70DA7DAD-0629-4432-80D2-468F48A279D6}" type="sibTrans" cxnId="{CCBDFA3B-B29C-412D-9FB0-380EA63A5D4B}">
      <dgm:prSet/>
      <dgm:spPr/>
      <dgm:t>
        <a:bodyPr/>
        <a:lstStyle/>
        <a:p>
          <a:endParaRPr lang="en-US"/>
        </a:p>
      </dgm:t>
    </dgm:pt>
    <dgm:pt modelId="{F48C31B6-8CDD-433C-A649-A47BF23ED5B0}">
      <dgm:prSet/>
      <dgm:spPr/>
      <dgm:t>
        <a:bodyPr/>
        <a:lstStyle/>
        <a:p>
          <a:r>
            <a:rPr lang="de-CH"/>
            <a:t>Steuerung</a:t>
          </a:r>
          <a:endParaRPr lang="en-US"/>
        </a:p>
      </dgm:t>
    </dgm:pt>
    <dgm:pt modelId="{7C1025AA-A337-4288-BDA6-5F78D36EE3CA}" type="parTrans" cxnId="{462E47D9-4ED7-4DD9-A664-FA0FB887FA8E}">
      <dgm:prSet/>
      <dgm:spPr/>
      <dgm:t>
        <a:bodyPr/>
        <a:lstStyle/>
        <a:p>
          <a:endParaRPr lang="en-US"/>
        </a:p>
      </dgm:t>
    </dgm:pt>
    <dgm:pt modelId="{365E3259-F022-4AA6-8952-4E59263E5975}" type="sibTrans" cxnId="{462E47D9-4ED7-4DD9-A664-FA0FB887FA8E}">
      <dgm:prSet/>
      <dgm:spPr/>
      <dgm:t>
        <a:bodyPr/>
        <a:lstStyle/>
        <a:p>
          <a:endParaRPr lang="en-US"/>
        </a:p>
      </dgm:t>
    </dgm:pt>
    <dgm:pt modelId="{8CCEF411-CD07-4179-A189-91ED82954138}">
      <dgm:prSet/>
      <dgm:spPr/>
      <dgm:t>
        <a:bodyPr/>
        <a:lstStyle/>
        <a:p>
          <a:r>
            <a:rPr lang="de-CH"/>
            <a:t>Problembehandlung</a:t>
          </a:r>
          <a:endParaRPr lang="en-US"/>
        </a:p>
      </dgm:t>
    </dgm:pt>
    <dgm:pt modelId="{2C5E68E7-16B8-473C-9F61-CE33EE5C379B}" type="parTrans" cxnId="{6813883F-46D9-4C0F-86D3-A72BEB238055}">
      <dgm:prSet/>
      <dgm:spPr/>
      <dgm:t>
        <a:bodyPr/>
        <a:lstStyle/>
        <a:p>
          <a:endParaRPr lang="en-US"/>
        </a:p>
      </dgm:t>
    </dgm:pt>
    <dgm:pt modelId="{56319CD3-311B-4B0F-B8C5-4325FEB49388}" type="sibTrans" cxnId="{6813883F-46D9-4C0F-86D3-A72BEB238055}">
      <dgm:prSet/>
      <dgm:spPr/>
      <dgm:t>
        <a:bodyPr/>
        <a:lstStyle/>
        <a:p>
          <a:endParaRPr lang="en-US"/>
        </a:p>
      </dgm:t>
    </dgm:pt>
    <dgm:pt modelId="{9DF6B7A5-E483-4777-86DD-4A3AD936658F}" type="pres">
      <dgm:prSet presAssocID="{0025B60D-A014-43F3-8487-DF95F343D183}" presName="linear" presStyleCnt="0">
        <dgm:presLayoutVars>
          <dgm:animLvl val="lvl"/>
          <dgm:resizeHandles val="exact"/>
        </dgm:presLayoutVars>
      </dgm:prSet>
      <dgm:spPr/>
    </dgm:pt>
    <dgm:pt modelId="{1F239575-1C7E-4493-A810-03E8D2C0E634}" type="pres">
      <dgm:prSet presAssocID="{AA83C4A1-309B-453E-8992-A25465AF2CC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28503CA-963C-431C-88A8-ED32204793FF}" type="pres">
      <dgm:prSet presAssocID="{AA83C4A1-309B-453E-8992-A25465AF2CC8}" presName="childText" presStyleLbl="revTx" presStyleIdx="0" presStyleCnt="2">
        <dgm:presLayoutVars>
          <dgm:bulletEnabled val="1"/>
        </dgm:presLayoutVars>
      </dgm:prSet>
      <dgm:spPr/>
    </dgm:pt>
    <dgm:pt modelId="{FCC47EC3-DA06-457D-924E-23164F3EC9F6}" type="pres">
      <dgm:prSet presAssocID="{BCF1EAF2-D576-4B04-824B-1D14C6129DE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BD07003-ABDB-4FDF-934F-26C15DDA2965}" type="pres">
      <dgm:prSet presAssocID="{BCF1EAF2-D576-4B04-824B-1D14C6129DE1}" presName="childText" presStyleLbl="revTx" presStyleIdx="1" presStyleCnt="2">
        <dgm:presLayoutVars>
          <dgm:bulletEnabled val="1"/>
        </dgm:presLayoutVars>
      </dgm:prSet>
      <dgm:spPr/>
    </dgm:pt>
    <dgm:pt modelId="{1B019887-09B3-4220-96B7-D577BB59DFAD}" type="pres">
      <dgm:prSet presAssocID="{8CCEF411-CD07-4179-A189-91ED8295413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88FF211-50F9-4EB8-915E-DD71B92C8B4A}" srcId="{BCF1EAF2-D576-4B04-824B-1D14C6129DE1}" destId="{BDEF0A10-A96F-4E27-B360-4139773F3AB4}" srcOrd="0" destOrd="0" parTransId="{6522BE42-EB54-4B00-B7F3-C5F5C98869C0}" sibTransId="{449F9570-D25F-4191-9CFE-31A1613FE73F}"/>
    <dgm:cxn modelId="{C95D8C28-0C1B-422D-8898-7CF48C58F55B}" srcId="{C50BF312-572A-4BEE-A83E-48AD8BFF440E}" destId="{4FA0FB0D-8861-4286-A0EE-A2C87A894E54}" srcOrd="1" destOrd="0" parTransId="{759BFB35-338F-4DD2-9B2D-DDD07261EB1E}" sibTransId="{2EC75A8D-3761-4C5E-8F02-524754FC4F8D}"/>
    <dgm:cxn modelId="{7B72842D-0DD0-45EF-9AED-EF57066BA727}" srcId="{0025B60D-A014-43F3-8487-DF95F343D183}" destId="{BCF1EAF2-D576-4B04-824B-1D14C6129DE1}" srcOrd="1" destOrd="0" parTransId="{7D4234ED-987C-4D14-82D3-7BB5F1030C45}" sibTransId="{F68B1D79-2523-4804-AFC4-3C4A976E98A2}"/>
    <dgm:cxn modelId="{57539438-DC58-4229-B967-3E374CF2A635}" type="presOf" srcId="{F48C31B6-8CDD-433C-A649-A47BF23ED5B0}" destId="{5BD07003-ABDB-4FDF-934F-26C15DDA2965}" srcOrd="0" destOrd="6" presId="urn:microsoft.com/office/officeart/2005/8/layout/vList2"/>
    <dgm:cxn modelId="{B4F4F038-9A83-4DE1-AC7B-B005AF8D163B}" type="presOf" srcId="{C50BF312-572A-4BEE-A83E-48AD8BFF440E}" destId="{5BD07003-ABDB-4FDF-934F-26C15DDA2965}" srcOrd="0" destOrd="1" presId="urn:microsoft.com/office/officeart/2005/8/layout/vList2"/>
    <dgm:cxn modelId="{CCBDFA3B-B29C-412D-9FB0-380EA63A5D4B}" srcId="{A8391D6B-0B5F-4AB5-965E-F6D9FD0B3074}" destId="{22A4D7ED-5F2F-47E0-847D-124D697AE390}" srcOrd="0" destOrd="0" parTransId="{2F2169D2-FF84-4029-8AB5-B3AB32AFEC6E}" sibTransId="{70DA7DAD-0629-4432-80D2-468F48A279D6}"/>
    <dgm:cxn modelId="{6813883F-46D9-4C0F-86D3-A72BEB238055}" srcId="{0025B60D-A014-43F3-8487-DF95F343D183}" destId="{8CCEF411-CD07-4179-A189-91ED82954138}" srcOrd="2" destOrd="0" parTransId="{2C5E68E7-16B8-473C-9F61-CE33EE5C379B}" sibTransId="{56319CD3-311B-4B0F-B8C5-4325FEB49388}"/>
    <dgm:cxn modelId="{50AC1362-71CD-41D9-9E92-1EB23CC747E4}" srcId="{AA83C4A1-309B-453E-8992-A25465AF2CC8}" destId="{7B854812-B592-4AB6-95D7-A25A03E4CDF3}" srcOrd="0" destOrd="0" parTransId="{7A76F505-6F04-4F48-88E3-36DC573C5745}" sibTransId="{7A0F4F0E-9DEC-4D32-9FB7-EAC2DFDDAF86}"/>
    <dgm:cxn modelId="{2B118143-CCF3-4472-ADFA-38DF9472C8B7}" srcId="{BCF1EAF2-D576-4B04-824B-1D14C6129DE1}" destId="{A8391D6B-0B5F-4AB5-965E-F6D9FD0B3074}" srcOrd="2" destOrd="0" parTransId="{F91E8FB8-7E06-48F4-847D-81D2F7A4D3EE}" sibTransId="{D2D80279-D7B0-446D-A93D-4A735C501CD6}"/>
    <dgm:cxn modelId="{8DB53270-3B6D-456E-9225-5E80874141FC}" type="presOf" srcId="{BCF1EAF2-D576-4B04-824B-1D14C6129DE1}" destId="{FCC47EC3-DA06-457D-924E-23164F3EC9F6}" srcOrd="0" destOrd="0" presId="urn:microsoft.com/office/officeart/2005/8/layout/vList2"/>
    <dgm:cxn modelId="{74A8DC70-F05E-47BD-AFA5-ED062A024626}" type="presOf" srcId="{0025B60D-A014-43F3-8487-DF95F343D183}" destId="{9DF6B7A5-E483-4777-86DD-4A3AD936658F}" srcOrd="0" destOrd="0" presId="urn:microsoft.com/office/officeart/2005/8/layout/vList2"/>
    <dgm:cxn modelId="{D06DB281-CE5F-47C3-B0AF-88D85C8273C0}" type="presOf" srcId="{A8391D6B-0B5F-4AB5-965E-F6D9FD0B3074}" destId="{5BD07003-ABDB-4FDF-934F-26C15DDA2965}" srcOrd="0" destOrd="4" presId="urn:microsoft.com/office/officeart/2005/8/layout/vList2"/>
    <dgm:cxn modelId="{55F1C991-6E5B-4C4D-AB03-B8A400651875}" type="presOf" srcId="{4FE67C69-40F2-492F-84C9-01AEBC409704}" destId="{5BD07003-ABDB-4FDF-934F-26C15DDA2965}" srcOrd="0" destOrd="2" presId="urn:microsoft.com/office/officeart/2005/8/layout/vList2"/>
    <dgm:cxn modelId="{E1E870B0-FEE7-46DE-B78A-E55D5D14B86A}" type="presOf" srcId="{22A4D7ED-5F2F-47E0-847D-124D697AE390}" destId="{5BD07003-ABDB-4FDF-934F-26C15DDA2965}" srcOrd="0" destOrd="5" presId="urn:microsoft.com/office/officeart/2005/8/layout/vList2"/>
    <dgm:cxn modelId="{5AB3DECC-9033-4929-B8E6-39B88AB8362F}" type="presOf" srcId="{AA83C4A1-309B-453E-8992-A25465AF2CC8}" destId="{1F239575-1C7E-4493-A810-03E8D2C0E634}" srcOrd="0" destOrd="0" presId="urn:microsoft.com/office/officeart/2005/8/layout/vList2"/>
    <dgm:cxn modelId="{462E47D9-4ED7-4DD9-A664-FA0FB887FA8E}" srcId="{A8391D6B-0B5F-4AB5-965E-F6D9FD0B3074}" destId="{F48C31B6-8CDD-433C-A649-A47BF23ED5B0}" srcOrd="1" destOrd="0" parTransId="{7C1025AA-A337-4288-BDA6-5F78D36EE3CA}" sibTransId="{365E3259-F022-4AA6-8952-4E59263E5975}"/>
    <dgm:cxn modelId="{1CFEFAE9-41D0-47C7-9016-3752D9C329EA}" type="presOf" srcId="{8CCEF411-CD07-4179-A189-91ED82954138}" destId="{1B019887-09B3-4220-96B7-D577BB59DFAD}" srcOrd="0" destOrd="0" presId="urn:microsoft.com/office/officeart/2005/8/layout/vList2"/>
    <dgm:cxn modelId="{CC917AEA-7CCF-40B2-849B-4AAF81BAC212}" type="presOf" srcId="{7B854812-B592-4AB6-95D7-A25A03E4CDF3}" destId="{028503CA-963C-431C-88A8-ED32204793FF}" srcOrd="0" destOrd="0" presId="urn:microsoft.com/office/officeart/2005/8/layout/vList2"/>
    <dgm:cxn modelId="{785942EC-2807-4E28-A84F-44AC39C6D611}" type="presOf" srcId="{4FA0FB0D-8861-4286-A0EE-A2C87A894E54}" destId="{5BD07003-ABDB-4FDF-934F-26C15DDA2965}" srcOrd="0" destOrd="3" presId="urn:microsoft.com/office/officeart/2005/8/layout/vList2"/>
    <dgm:cxn modelId="{595B73F3-771E-4B9D-8583-F4B012D534A0}" type="presOf" srcId="{BDEF0A10-A96F-4E27-B360-4139773F3AB4}" destId="{5BD07003-ABDB-4FDF-934F-26C15DDA2965}" srcOrd="0" destOrd="0" presId="urn:microsoft.com/office/officeart/2005/8/layout/vList2"/>
    <dgm:cxn modelId="{4B85A7F6-615F-43A9-B0EA-E675166BC455}" srcId="{C50BF312-572A-4BEE-A83E-48AD8BFF440E}" destId="{4FE67C69-40F2-492F-84C9-01AEBC409704}" srcOrd="0" destOrd="0" parTransId="{5D7E37E0-3B4D-4DA9-AD2C-7FF1CBB729B9}" sibTransId="{58C3CFE1-9AC0-49CB-926B-21254496D0A0}"/>
    <dgm:cxn modelId="{89BCDFF7-50E3-4F23-8273-EDCDC638AF72}" srcId="{0025B60D-A014-43F3-8487-DF95F343D183}" destId="{AA83C4A1-309B-453E-8992-A25465AF2CC8}" srcOrd="0" destOrd="0" parTransId="{2A676795-ED93-49AC-A2A9-EAFF429C6A0F}" sibTransId="{47AB930D-4D5E-419E-B18C-C58BDB6BF589}"/>
    <dgm:cxn modelId="{3DDA38F9-2AF4-4103-94BF-AD61D4061ECD}" srcId="{BCF1EAF2-D576-4B04-824B-1D14C6129DE1}" destId="{C50BF312-572A-4BEE-A83E-48AD8BFF440E}" srcOrd="1" destOrd="0" parTransId="{837D3629-61DE-4390-96F6-978EE9546620}" sibTransId="{F1D959D6-6A86-4999-B32F-6CAD11F7F841}"/>
    <dgm:cxn modelId="{C639AC84-6259-4AAD-B6A5-C23A42939065}" type="presParOf" srcId="{9DF6B7A5-E483-4777-86DD-4A3AD936658F}" destId="{1F239575-1C7E-4493-A810-03E8D2C0E634}" srcOrd="0" destOrd="0" presId="urn:microsoft.com/office/officeart/2005/8/layout/vList2"/>
    <dgm:cxn modelId="{B3844D73-3F7A-43DE-BB7F-A7AC4AE68D2C}" type="presParOf" srcId="{9DF6B7A5-E483-4777-86DD-4A3AD936658F}" destId="{028503CA-963C-431C-88A8-ED32204793FF}" srcOrd="1" destOrd="0" presId="urn:microsoft.com/office/officeart/2005/8/layout/vList2"/>
    <dgm:cxn modelId="{6CF85AA2-9B1C-41F9-987A-D6D9D4AC4A53}" type="presParOf" srcId="{9DF6B7A5-E483-4777-86DD-4A3AD936658F}" destId="{FCC47EC3-DA06-457D-924E-23164F3EC9F6}" srcOrd="2" destOrd="0" presId="urn:microsoft.com/office/officeart/2005/8/layout/vList2"/>
    <dgm:cxn modelId="{A630E11D-5838-49C9-8BFC-9C686BF672D6}" type="presParOf" srcId="{9DF6B7A5-E483-4777-86DD-4A3AD936658F}" destId="{5BD07003-ABDB-4FDF-934F-26C15DDA2965}" srcOrd="3" destOrd="0" presId="urn:microsoft.com/office/officeart/2005/8/layout/vList2"/>
    <dgm:cxn modelId="{601B8874-9F8B-4DD3-8FA9-1ECFC98EC43F}" type="presParOf" srcId="{9DF6B7A5-E483-4777-86DD-4A3AD936658F}" destId="{1B019887-09B3-4220-96B7-D577BB59DFA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E3013F-A3BD-4A8B-BF95-6434E314AF6E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DAC1B2F-81EB-4930-A997-50FD07C24CA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CH"/>
            <a:t>Text Files anpassen für Sprecher</a:t>
          </a:r>
          <a:endParaRPr lang="en-US"/>
        </a:p>
      </dgm:t>
    </dgm:pt>
    <dgm:pt modelId="{4EDE915D-D193-41E8-AA63-187C54C49C6E}" type="parTrans" cxnId="{25D703F9-4EA8-422A-8700-ABBBCE54610C}">
      <dgm:prSet/>
      <dgm:spPr/>
      <dgm:t>
        <a:bodyPr/>
        <a:lstStyle/>
        <a:p>
          <a:endParaRPr lang="en-US"/>
        </a:p>
      </dgm:t>
    </dgm:pt>
    <dgm:pt modelId="{B51DC62E-63D6-4863-87D4-B3B2DD7455C5}" type="sibTrans" cxnId="{25D703F9-4EA8-422A-8700-ABBBCE54610C}">
      <dgm:prSet/>
      <dgm:spPr/>
      <dgm:t>
        <a:bodyPr/>
        <a:lstStyle/>
        <a:p>
          <a:endParaRPr lang="en-US"/>
        </a:p>
      </dgm:t>
    </dgm:pt>
    <dgm:pt modelId="{AB6631AB-1145-434E-A062-3FA02B7610C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CH"/>
            <a:t>Lieder generieren lassen über script</a:t>
          </a:r>
          <a:endParaRPr lang="en-US"/>
        </a:p>
      </dgm:t>
    </dgm:pt>
    <dgm:pt modelId="{D8B4D487-6E73-4704-A37E-E300C2D25FD6}" type="parTrans" cxnId="{8908C353-50B1-4479-A47B-70697197F09D}">
      <dgm:prSet/>
      <dgm:spPr/>
      <dgm:t>
        <a:bodyPr/>
        <a:lstStyle/>
        <a:p>
          <a:endParaRPr lang="en-US"/>
        </a:p>
      </dgm:t>
    </dgm:pt>
    <dgm:pt modelId="{05A4DD4F-AD0F-46F8-B3D2-6779A2747078}" type="sibTrans" cxnId="{8908C353-50B1-4479-A47B-70697197F09D}">
      <dgm:prSet/>
      <dgm:spPr/>
      <dgm:t>
        <a:bodyPr/>
        <a:lstStyle/>
        <a:p>
          <a:endParaRPr lang="en-US"/>
        </a:p>
      </dgm:t>
    </dgm:pt>
    <dgm:pt modelId="{C7FB94F8-89F7-41D0-8441-C9E6A82B82D6}" type="pres">
      <dgm:prSet presAssocID="{E1E3013F-A3BD-4A8B-BF95-6434E314AF6E}" presName="root" presStyleCnt="0">
        <dgm:presLayoutVars>
          <dgm:dir/>
          <dgm:resizeHandles val="exact"/>
        </dgm:presLayoutVars>
      </dgm:prSet>
      <dgm:spPr/>
    </dgm:pt>
    <dgm:pt modelId="{C265AC73-A00B-4DAC-9B2D-579401DC2B68}" type="pres">
      <dgm:prSet presAssocID="{4DAC1B2F-81EB-4930-A997-50FD07C24CA7}" presName="compNode" presStyleCnt="0"/>
      <dgm:spPr/>
    </dgm:pt>
    <dgm:pt modelId="{233D5249-7BC6-48BF-944A-9DB0E16781B9}" type="pres">
      <dgm:prSet presAssocID="{4DAC1B2F-81EB-4930-A997-50FD07C24CA7}" presName="iconBgRect" presStyleLbl="bgShp" presStyleIdx="0" presStyleCnt="2"/>
      <dgm:spPr/>
    </dgm:pt>
    <dgm:pt modelId="{52B9C51C-7E40-466D-BBF7-DB498630182B}" type="pres">
      <dgm:prSet presAssocID="{4DAC1B2F-81EB-4930-A997-50FD07C24CA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dio microphone"/>
        </a:ext>
      </dgm:extLst>
    </dgm:pt>
    <dgm:pt modelId="{53444C16-E809-428B-BE82-09BB18B5E2FF}" type="pres">
      <dgm:prSet presAssocID="{4DAC1B2F-81EB-4930-A997-50FD07C24CA7}" presName="spaceRect" presStyleCnt="0"/>
      <dgm:spPr/>
    </dgm:pt>
    <dgm:pt modelId="{122CF626-21FD-4991-8145-C24622C7B70D}" type="pres">
      <dgm:prSet presAssocID="{4DAC1B2F-81EB-4930-A997-50FD07C24CA7}" presName="textRect" presStyleLbl="revTx" presStyleIdx="0" presStyleCnt="2">
        <dgm:presLayoutVars>
          <dgm:chMax val="1"/>
          <dgm:chPref val="1"/>
        </dgm:presLayoutVars>
      </dgm:prSet>
      <dgm:spPr/>
    </dgm:pt>
    <dgm:pt modelId="{5C775FCF-2B47-49DD-8AA2-05DC1326E54E}" type="pres">
      <dgm:prSet presAssocID="{B51DC62E-63D6-4863-87D4-B3B2DD7455C5}" presName="sibTrans" presStyleCnt="0"/>
      <dgm:spPr/>
    </dgm:pt>
    <dgm:pt modelId="{3C0D587B-74E6-4051-85A0-DEF7D30881F6}" type="pres">
      <dgm:prSet presAssocID="{AB6631AB-1145-434E-A062-3FA02B7610CE}" presName="compNode" presStyleCnt="0"/>
      <dgm:spPr/>
    </dgm:pt>
    <dgm:pt modelId="{C397B45A-6C90-41EE-AD6A-B058196081E5}" type="pres">
      <dgm:prSet presAssocID="{AB6631AB-1145-434E-A062-3FA02B7610CE}" presName="iconBgRect" presStyleLbl="bgShp" presStyleIdx="1" presStyleCnt="2"/>
      <dgm:spPr/>
    </dgm:pt>
    <dgm:pt modelId="{1046DEFD-5E66-4084-AB64-31D67F730058}" type="pres">
      <dgm:prSet presAssocID="{AB6631AB-1145-434E-A062-3FA02B7610C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ik"/>
        </a:ext>
      </dgm:extLst>
    </dgm:pt>
    <dgm:pt modelId="{85F8BFA0-DFC2-4F4B-AE33-B1DED2B950DB}" type="pres">
      <dgm:prSet presAssocID="{AB6631AB-1145-434E-A062-3FA02B7610CE}" presName="spaceRect" presStyleCnt="0"/>
      <dgm:spPr/>
    </dgm:pt>
    <dgm:pt modelId="{B318869E-ED66-4105-87A7-97E3F4EC8208}" type="pres">
      <dgm:prSet presAssocID="{AB6631AB-1145-434E-A062-3FA02B7610C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908C353-50B1-4479-A47B-70697197F09D}" srcId="{E1E3013F-A3BD-4A8B-BF95-6434E314AF6E}" destId="{AB6631AB-1145-434E-A062-3FA02B7610CE}" srcOrd="1" destOrd="0" parTransId="{D8B4D487-6E73-4704-A37E-E300C2D25FD6}" sibTransId="{05A4DD4F-AD0F-46F8-B3D2-6779A2747078}"/>
    <dgm:cxn modelId="{DB6D9381-19D1-4864-9FCE-14161C7D8358}" type="presOf" srcId="{4DAC1B2F-81EB-4930-A997-50FD07C24CA7}" destId="{122CF626-21FD-4991-8145-C24622C7B70D}" srcOrd="0" destOrd="0" presId="urn:microsoft.com/office/officeart/2018/5/layout/IconCircleLabelList"/>
    <dgm:cxn modelId="{82F16F9B-928A-4D7A-9D4F-3574FE71898F}" type="presOf" srcId="{AB6631AB-1145-434E-A062-3FA02B7610CE}" destId="{B318869E-ED66-4105-87A7-97E3F4EC8208}" srcOrd="0" destOrd="0" presId="urn:microsoft.com/office/officeart/2018/5/layout/IconCircleLabelList"/>
    <dgm:cxn modelId="{549494B8-4182-4705-92C9-435103F69E7B}" type="presOf" srcId="{E1E3013F-A3BD-4A8B-BF95-6434E314AF6E}" destId="{C7FB94F8-89F7-41D0-8441-C9E6A82B82D6}" srcOrd="0" destOrd="0" presId="urn:microsoft.com/office/officeart/2018/5/layout/IconCircleLabelList"/>
    <dgm:cxn modelId="{25D703F9-4EA8-422A-8700-ABBBCE54610C}" srcId="{E1E3013F-A3BD-4A8B-BF95-6434E314AF6E}" destId="{4DAC1B2F-81EB-4930-A997-50FD07C24CA7}" srcOrd="0" destOrd="0" parTransId="{4EDE915D-D193-41E8-AA63-187C54C49C6E}" sibTransId="{B51DC62E-63D6-4863-87D4-B3B2DD7455C5}"/>
    <dgm:cxn modelId="{1654543C-1F4B-4C61-B964-490231A74FCC}" type="presParOf" srcId="{C7FB94F8-89F7-41D0-8441-C9E6A82B82D6}" destId="{C265AC73-A00B-4DAC-9B2D-579401DC2B68}" srcOrd="0" destOrd="0" presId="urn:microsoft.com/office/officeart/2018/5/layout/IconCircleLabelList"/>
    <dgm:cxn modelId="{565EB6CF-DD12-443E-8105-CE5BEC97D476}" type="presParOf" srcId="{C265AC73-A00B-4DAC-9B2D-579401DC2B68}" destId="{233D5249-7BC6-48BF-944A-9DB0E16781B9}" srcOrd="0" destOrd="0" presId="urn:microsoft.com/office/officeart/2018/5/layout/IconCircleLabelList"/>
    <dgm:cxn modelId="{8400732C-D9D1-43AB-BAEC-AAC25F1A6C67}" type="presParOf" srcId="{C265AC73-A00B-4DAC-9B2D-579401DC2B68}" destId="{52B9C51C-7E40-466D-BBF7-DB498630182B}" srcOrd="1" destOrd="0" presId="urn:microsoft.com/office/officeart/2018/5/layout/IconCircleLabelList"/>
    <dgm:cxn modelId="{26AED1FD-881F-4FB6-9A9B-09A0AD5F8CAA}" type="presParOf" srcId="{C265AC73-A00B-4DAC-9B2D-579401DC2B68}" destId="{53444C16-E809-428B-BE82-09BB18B5E2FF}" srcOrd="2" destOrd="0" presId="urn:microsoft.com/office/officeart/2018/5/layout/IconCircleLabelList"/>
    <dgm:cxn modelId="{52834B3F-716E-4F31-9648-A45CDAE25B27}" type="presParOf" srcId="{C265AC73-A00B-4DAC-9B2D-579401DC2B68}" destId="{122CF626-21FD-4991-8145-C24622C7B70D}" srcOrd="3" destOrd="0" presId="urn:microsoft.com/office/officeart/2018/5/layout/IconCircleLabelList"/>
    <dgm:cxn modelId="{745C82A2-287C-43E5-BC76-5CFCBB6CF495}" type="presParOf" srcId="{C7FB94F8-89F7-41D0-8441-C9E6A82B82D6}" destId="{5C775FCF-2B47-49DD-8AA2-05DC1326E54E}" srcOrd="1" destOrd="0" presId="urn:microsoft.com/office/officeart/2018/5/layout/IconCircleLabelList"/>
    <dgm:cxn modelId="{68B541BF-7DE9-41C7-AAEA-B9293549E544}" type="presParOf" srcId="{C7FB94F8-89F7-41D0-8441-C9E6A82B82D6}" destId="{3C0D587B-74E6-4051-85A0-DEF7D30881F6}" srcOrd="2" destOrd="0" presId="urn:microsoft.com/office/officeart/2018/5/layout/IconCircleLabelList"/>
    <dgm:cxn modelId="{866AB6EC-9659-4BD4-8DDC-87AD8E763905}" type="presParOf" srcId="{3C0D587B-74E6-4051-85A0-DEF7D30881F6}" destId="{C397B45A-6C90-41EE-AD6A-B058196081E5}" srcOrd="0" destOrd="0" presId="urn:microsoft.com/office/officeart/2018/5/layout/IconCircleLabelList"/>
    <dgm:cxn modelId="{C1415925-74B3-430A-BAFF-844DF331FB0A}" type="presParOf" srcId="{3C0D587B-74E6-4051-85A0-DEF7D30881F6}" destId="{1046DEFD-5E66-4084-AB64-31D67F730058}" srcOrd="1" destOrd="0" presId="urn:microsoft.com/office/officeart/2018/5/layout/IconCircleLabelList"/>
    <dgm:cxn modelId="{B1ECE70E-5791-4CF8-BF29-C1A274C77BC8}" type="presParOf" srcId="{3C0D587B-74E6-4051-85A0-DEF7D30881F6}" destId="{85F8BFA0-DFC2-4F4B-AE33-B1DED2B950DB}" srcOrd="2" destOrd="0" presId="urn:microsoft.com/office/officeart/2018/5/layout/IconCircleLabelList"/>
    <dgm:cxn modelId="{DEBFA09F-7BB4-4905-99E2-C85D0A2C778F}" type="presParOf" srcId="{3C0D587B-74E6-4051-85A0-DEF7D30881F6}" destId="{B318869E-ED66-4105-87A7-97E3F4EC820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239575-1C7E-4493-A810-03E8D2C0E634}">
      <dsp:nvSpPr>
        <dsp:cNvPr id="0" name=""/>
        <dsp:cNvSpPr/>
      </dsp:nvSpPr>
      <dsp:spPr>
        <a:xfrm>
          <a:off x="0" y="74145"/>
          <a:ext cx="6900512" cy="71954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3000" kern="1200"/>
            <a:t>Allgemeines</a:t>
          </a:r>
          <a:endParaRPr lang="en-US" sz="3000" kern="1200"/>
        </a:p>
      </dsp:txBody>
      <dsp:txXfrm>
        <a:off x="35125" y="109270"/>
        <a:ext cx="6830262" cy="649299"/>
      </dsp:txXfrm>
    </dsp:sp>
    <dsp:sp modelId="{028503CA-963C-431C-88A8-ED32204793FF}">
      <dsp:nvSpPr>
        <dsp:cNvPr id="0" name=""/>
        <dsp:cNvSpPr/>
      </dsp:nvSpPr>
      <dsp:spPr>
        <a:xfrm>
          <a:off x="0" y="793695"/>
          <a:ext cx="6900512" cy="496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CH" sz="2300" kern="1200"/>
            <a:t>Wie ist die Anlage aufgebaut und wo sind die Komponenten</a:t>
          </a:r>
          <a:endParaRPr lang="en-US" sz="2300" kern="1200"/>
        </a:p>
      </dsp:txBody>
      <dsp:txXfrm>
        <a:off x="0" y="793695"/>
        <a:ext cx="6900512" cy="496800"/>
      </dsp:txXfrm>
    </dsp:sp>
    <dsp:sp modelId="{FCC47EC3-DA06-457D-924E-23164F3EC9F6}">
      <dsp:nvSpPr>
        <dsp:cNvPr id="0" name=""/>
        <dsp:cNvSpPr/>
      </dsp:nvSpPr>
      <dsp:spPr>
        <a:xfrm>
          <a:off x="0" y="1290495"/>
          <a:ext cx="6900512" cy="719549"/>
        </a:xfrm>
        <a:prstGeom prst="roundRect">
          <a:avLst/>
        </a:prstGeom>
        <a:solidFill>
          <a:schemeClr val="accent2">
            <a:hueOff val="10033109"/>
            <a:satOff val="32"/>
            <a:lumOff val="343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3000" kern="1200"/>
            <a:t>Anlage Steuerung</a:t>
          </a:r>
          <a:endParaRPr lang="en-US" sz="3000" kern="1200"/>
        </a:p>
      </dsp:txBody>
      <dsp:txXfrm>
        <a:off x="35125" y="1325620"/>
        <a:ext cx="6830262" cy="649299"/>
      </dsp:txXfrm>
    </dsp:sp>
    <dsp:sp modelId="{5BD07003-ABDB-4FDF-934F-26C15DDA2965}">
      <dsp:nvSpPr>
        <dsp:cNvPr id="0" name=""/>
        <dsp:cNvSpPr/>
      </dsp:nvSpPr>
      <dsp:spPr>
        <a:xfrm>
          <a:off x="0" y="2010045"/>
          <a:ext cx="6900512" cy="273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CH" sz="2300" kern="1200"/>
            <a:t>Audio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CH" sz="2300" kern="1200"/>
            <a:t>Video</a:t>
          </a:r>
          <a:endParaRPr lang="en-US" sz="2300" kern="1200"/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CH" sz="2300" kern="1200"/>
            <a:t>Kamera Positionen</a:t>
          </a:r>
          <a:endParaRPr lang="en-US" sz="2300" kern="1200"/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CH" sz="2300" kern="1200"/>
            <a:t>Kamera Auswählen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CH" sz="2300" kern="1200"/>
            <a:t>Overlays</a:t>
          </a:r>
          <a:endParaRPr lang="en-US" sz="2300" kern="1200"/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CH" sz="2300" kern="1200"/>
            <a:t>Vorbereitungen</a:t>
          </a:r>
          <a:endParaRPr lang="en-US" sz="2300" kern="1200"/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CH" sz="2300" kern="1200"/>
            <a:t>Steuerung</a:t>
          </a:r>
          <a:endParaRPr lang="en-US" sz="2300" kern="1200"/>
        </a:p>
      </dsp:txBody>
      <dsp:txXfrm>
        <a:off x="0" y="2010045"/>
        <a:ext cx="6900512" cy="2732400"/>
      </dsp:txXfrm>
    </dsp:sp>
    <dsp:sp modelId="{1B019887-09B3-4220-96B7-D577BB59DFAD}">
      <dsp:nvSpPr>
        <dsp:cNvPr id="0" name=""/>
        <dsp:cNvSpPr/>
      </dsp:nvSpPr>
      <dsp:spPr>
        <a:xfrm>
          <a:off x="0" y="4742445"/>
          <a:ext cx="6900512" cy="719549"/>
        </a:xfrm>
        <a:prstGeom prst="roundRect">
          <a:avLst/>
        </a:prstGeom>
        <a:solidFill>
          <a:schemeClr val="accent2">
            <a:hueOff val="20066219"/>
            <a:satOff val="64"/>
            <a:lumOff val="68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3000" kern="1200"/>
            <a:t>Problembehandlung</a:t>
          </a:r>
          <a:endParaRPr lang="en-US" sz="3000" kern="1200"/>
        </a:p>
      </dsp:txBody>
      <dsp:txXfrm>
        <a:off x="35125" y="4777570"/>
        <a:ext cx="6830262" cy="6492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3D5249-7BC6-48BF-944A-9DB0E16781B9}">
      <dsp:nvSpPr>
        <dsp:cNvPr id="0" name=""/>
        <dsp:cNvSpPr/>
      </dsp:nvSpPr>
      <dsp:spPr>
        <a:xfrm>
          <a:off x="2044800" y="325979"/>
          <a:ext cx="2196000" cy="2196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B9C51C-7E40-466D-BBF7-DB498630182B}">
      <dsp:nvSpPr>
        <dsp:cNvPr id="0" name=""/>
        <dsp:cNvSpPr/>
      </dsp:nvSpPr>
      <dsp:spPr>
        <a:xfrm>
          <a:off x="2512800" y="79397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2CF626-21FD-4991-8145-C24622C7B70D}">
      <dsp:nvSpPr>
        <dsp:cNvPr id="0" name=""/>
        <dsp:cNvSpPr/>
      </dsp:nvSpPr>
      <dsp:spPr>
        <a:xfrm>
          <a:off x="1342800" y="3205980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2900" kern="1200"/>
            <a:t>Text Files anpassen für Sprecher</a:t>
          </a:r>
          <a:endParaRPr lang="en-US" sz="2900" kern="1200"/>
        </a:p>
      </dsp:txBody>
      <dsp:txXfrm>
        <a:off x="1342800" y="3205980"/>
        <a:ext cx="3600000" cy="720000"/>
      </dsp:txXfrm>
    </dsp:sp>
    <dsp:sp modelId="{C397B45A-6C90-41EE-AD6A-B058196081E5}">
      <dsp:nvSpPr>
        <dsp:cNvPr id="0" name=""/>
        <dsp:cNvSpPr/>
      </dsp:nvSpPr>
      <dsp:spPr>
        <a:xfrm>
          <a:off x="6274800" y="325979"/>
          <a:ext cx="2196000" cy="219600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46DEFD-5E66-4084-AB64-31D67F730058}">
      <dsp:nvSpPr>
        <dsp:cNvPr id="0" name=""/>
        <dsp:cNvSpPr/>
      </dsp:nvSpPr>
      <dsp:spPr>
        <a:xfrm>
          <a:off x="6742800" y="79397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18869E-ED66-4105-87A7-97E3F4EC8208}">
      <dsp:nvSpPr>
        <dsp:cNvPr id="0" name=""/>
        <dsp:cNvSpPr/>
      </dsp:nvSpPr>
      <dsp:spPr>
        <a:xfrm>
          <a:off x="5572800" y="3205980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2900" kern="1200"/>
            <a:t>Lieder generieren lassen über script</a:t>
          </a:r>
          <a:endParaRPr lang="en-US" sz="2900" kern="1200"/>
        </a:p>
      </dsp:txBody>
      <dsp:txXfrm>
        <a:off x="5572800" y="3205980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761137-B2F4-44A2-AEA9-B8D72975A05F}" type="datetime1">
              <a:rPr lang="de-DE" smtClean="0"/>
              <a:t>14.09.2022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2E3065-8A24-47C9-A843-0DFEC08A77C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38765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14T15:04:58.53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media/image1.jpeg>
</file>

<file path=ppt/media/image10.svg>
</file>

<file path=ppt/media/image11.pn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546253B-BE88-45C5-9ABC-A8414C168BD1}" type="datetime1">
              <a:rPr lang="de-DE" noProof="0" smtClean="0"/>
              <a:t>14.09.2022</a:t>
            </a:fld>
            <a:endParaRPr lang="de-DE" noProof="0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E6DE88F-1F85-4A27-9D34-D74A50E7B0DA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17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50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19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417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185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84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69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863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02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4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01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9/14/2022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88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07" r:id="rId6"/>
    <p:sldLayoutId id="2147483703" r:id="rId7"/>
    <p:sldLayoutId id="2147483704" r:id="rId8"/>
    <p:sldLayoutId id="2147483705" r:id="rId9"/>
    <p:sldLayoutId id="2147483706" r:id="rId10"/>
    <p:sldLayoutId id="214748370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nscharfe Ansicht von Gebäuden">
            <a:extLst>
              <a:ext uri="{FF2B5EF4-FFF2-40B4-BE49-F238E27FC236}">
                <a16:creationId xmlns:a16="http://schemas.microsoft.com/office/drawing/2014/main" id="{05A57A68-EA9E-8EC4-0377-6453786AD5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427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11D5E3-20A6-421D-B27C-A92ED393C7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de-CH" sz="10800" dirty="0"/>
              <a:t>Musikanlage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D443440-1CA9-47F1-8A2D-A6E68605B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de-CH" sz="3200" dirty="0"/>
              <a:t>Winterthur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851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5D42F3-A7AB-43E7-AFC7-6523FD990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Problembehandlung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86E625-1655-4A1C-8C99-64EB979B3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r>
              <a:rPr lang="de-CH" dirty="0"/>
              <a:t> Deck Reagiert nicht -&gt; </a:t>
            </a:r>
            <a:r>
              <a:rPr lang="de-CH" dirty="0" err="1"/>
              <a:t>Macro</a:t>
            </a:r>
            <a:r>
              <a:rPr lang="de-CH" dirty="0"/>
              <a:t> Deck neu starten oder OBS Plugin starten</a:t>
            </a:r>
          </a:p>
          <a:p>
            <a:r>
              <a:rPr lang="de-CH" dirty="0"/>
              <a:t>Zoom zeigt nur OBS Logo als Kamerabild. -&gt; Virtuelle Kamera muss in OBS eingeschaltet sein</a:t>
            </a:r>
          </a:p>
          <a:p>
            <a:r>
              <a:rPr lang="de-CH" dirty="0"/>
              <a:t>Kamera Steuerung reagiert nicht. -&gt; Atem Software gestartet und wieder geschlossen oder in den Keller gehen</a:t>
            </a:r>
          </a:p>
          <a:p>
            <a:r>
              <a:rPr lang="de-CH" dirty="0"/>
              <a:t>Umschalten zwischen Multiview und PC geht nicht. -&gt; alles ausschalten und in den Keller gehen und den Rest ausstecken was noch leuchtet.</a:t>
            </a:r>
          </a:p>
        </p:txBody>
      </p:sp>
    </p:spTree>
    <p:extLst>
      <p:ext uri="{BB962C8B-B14F-4D97-AF65-F5344CB8AC3E}">
        <p14:creationId xmlns:p14="http://schemas.microsoft.com/office/powerpoint/2010/main" val="2036382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6B6A0CA-0837-47DF-97CD-2BD88CEE2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de-CH" sz="6000"/>
              <a:t>Inhalt</a:t>
            </a:r>
          </a:p>
        </p:txBody>
      </p:sp>
      <p:sp>
        <p:nvSpPr>
          <p:cNvPr id="25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1557877"/>
            <a:ext cx="18288" cy="3749040"/>
          </a:xfrm>
          <a:custGeom>
            <a:avLst/>
            <a:gdLst>
              <a:gd name="connsiteX0" fmla="*/ 0 w 18288"/>
              <a:gd name="connsiteY0" fmla="*/ 0 h 3749040"/>
              <a:gd name="connsiteX1" fmla="*/ 18288 w 18288"/>
              <a:gd name="connsiteY1" fmla="*/ 0 h 3749040"/>
              <a:gd name="connsiteX2" fmla="*/ 18288 w 18288"/>
              <a:gd name="connsiteY2" fmla="*/ 662330 h 3749040"/>
              <a:gd name="connsiteX3" fmla="*/ 18288 w 18288"/>
              <a:gd name="connsiteY3" fmla="*/ 1174699 h 3749040"/>
              <a:gd name="connsiteX4" fmla="*/ 18288 w 18288"/>
              <a:gd name="connsiteY4" fmla="*/ 1724558 h 3749040"/>
              <a:gd name="connsiteX5" fmla="*/ 18288 w 18288"/>
              <a:gd name="connsiteY5" fmla="*/ 2424379 h 3749040"/>
              <a:gd name="connsiteX6" fmla="*/ 18288 w 18288"/>
              <a:gd name="connsiteY6" fmla="*/ 3049219 h 3749040"/>
              <a:gd name="connsiteX7" fmla="*/ 18288 w 18288"/>
              <a:gd name="connsiteY7" fmla="*/ 3749040 h 3749040"/>
              <a:gd name="connsiteX8" fmla="*/ 0 w 18288"/>
              <a:gd name="connsiteY8" fmla="*/ 3749040 h 3749040"/>
              <a:gd name="connsiteX9" fmla="*/ 0 w 18288"/>
              <a:gd name="connsiteY9" fmla="*/ 3236671 h 3749040"/>
              <a:gd name="connsiteX10" fmla="*/ 0 w 18288"/>
              <a:gd name="connsiteY10" fmla="*/ 2536850 h 3749040"/>
              <a:gd name="connsiteX11" fmla="*/ 0 w 18288"/>
              <a:gd name="connsiteY11" fmla="*/ 1874520 h 3749040"/>
              <a:gd name="connsiteX12" fmla="*/ 0 w 18288"/>
              <a:gd name="connsiteY12" fmla="*/ 1362151 h 3749040"/>
              <a:gd name="connsiteX13" fmla="*/ 0 w 18288"/>
              <a:gd name="connsiteY13" fmla="*/ 774802 h 3749040"/>
              <a:gd name="connsiteX14" fmla="*/ 0 w 18288"/>
              <a:gd name="connsiteY14" fmla="*/ 0 h 374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288" h="3749040" fill="none" extrusionOk="0">
                <a:moveTo>
                  <a:pt x="0" y="0"/>
                </a:moveTo>
                <a:cubicBezTo>
                  <a:pt x="8690" y="407"/>
                  <a:pt x="14141" y="154"/>
                  <a:pt x="18288" y="0"/>
                </a:cubicBezTo>
                <a:cubicBezTo>
                  <a:pt x="34838" y="143586"/>
                  <a:pt x="-11860" y="333097"/>
                  <a:pt x="18288" y="662330"/>
                </a:cubicBezTo>
                <a:cubicBezTo>
                  <a:pt x="48436" y="991563"/>
                  <a:pt x="32813" y="1046681"/>
                  <a:pt x="18288" y="1174699"/>
                </a:cubicBezTo>
                <a:cubicBezTo>
                  <a:pt x="3763" y="1302717"/>
                  <a:pt x="40974" y="1467838"/>
                  <a:pt x="18288" y="1724558"/>
                </a:cubicBezTo>
                <a:cubicBezTo>
                  <a:pt x="-4398" y="1981278"/>
                  <a:pt x="36650" y="2215729"/>
                  <a:pt x="18288" y="2424379"/>
                </a:cubicBezTo>
                <a:cubicBezTo>
                  <a:pt x="-74" y="2633029"/>
                  <a:pt x="-9881" y="2874703"/>
                  <a:pt x="18288" y="3049219"/>
                </a:cubicBezTo>
                <a:cubicBezTo>
                  <a:pt x="46457" y="3223735"/>
                  <a:pt x="4078" y="3453850"/>
                  <a:pt x="18288" y="3749040"/>
                </a:cubicBezTo>
                <a:cubicBezTo>
                  <a:pt x="14465" y="3749751"/>
                  <a:pt x="7675" y="3748271"/>
                  <a:pt x="0" y="3749040"/>
                </a:cubicBezTo>
                <a:cubicBezTo>
                  <a:pt x="19669" y="3507959"/>
                  <a:pt x="-9883" y="3339386"/>
                  <a:pt x="0" y="3236671"/>
                </a:cubicBezTo>
                <a:cubicBezTo>
                  <a:pt x="9883" y="3133956"/>
                  <a:pt x="26871" y="2857214"/>
                  <a:pt x="0" y="2536850"/>
                </a:cubicBezTo>
                <a:cubicBezTo>
                  <a:pt x="-26871" y="2216486"/>
                  <a:pt x="4790" y="2156616"/>
                  <a:pt x="0" y="1874520"/>
                </a:cubicBezTo>
                <a:cubicBezTo>
                  <a:pt x="-4790" y="1592424"/>
                  <a:pt x="-3117" y="1558688"/>
                  <a:pt x="0" y="1362151"/>
                </a:cubicBezTo>
                <a:cubicBezTo>
                  <a:pt x="3117" y="1165614"/>
                  <a:pt x="16802" y="1045125"/>
                  <a:pt x="0" y="774802"/>
                </a:cubicBezTo>
                <a:cubicBezTo>
                  <a:pt x="-16802" y="504479"/>
                  <a:pt x="-29640" y="377701"/>
                  <a:pt x="0" y="0"/>
                </a:cubicBezTo>
                <a:close/>
              </a:path>
              <a:path w="18288" h="374904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3352" y="227288"/>
                  <a:pt x="30894" y="278824"/>
                  <a:pt x="18288" y="512369"/>
                </a:cubicBezTo>
                <a:cubicBezTo>
                  <a:pt x="5682" y="745914"/>
                  <a:pt x="53060" y="998220"/>
                  <a:pt x="18288" y="1212190"/>
                </a:cubicBezTo>
                <a:cubicBezTo>
                  <a:pt x="-16484" y="1426160"/>
                  <a:pt x="35474" y="1585099"/>
                  <a:pt x="18288" y="1837030"/>
                </a:cubicBezTo>
                <a:cubicBezTo>
                  <a:pt x="1102" y="2088961"/>
                  <a:pt x="16704" y="2251948"/>
                  <a:pt x="18288" y="2386889"/>
                </a:cubicBezTo>
                <a:cubicBezTo>
                  <a:pt x="19872" y="2521830"/>
                  <a:pt x="5902" y="2679005"/>
                  <a:pt x="18288" y="2936748"/>
                </a:cubicBezTo>
                <a:cubicBezTo>
                  <a:pt x="30674" y="3194491"/>
                  <a:pt x="13809" y="3416052"/>
                  <a:pt x="18288" y="3749040"/>
                </a:cubicBezTo>
                <a:cubicBezTo>
                  <a:pt x="9729" y="3749861"/>
                  <a:pt x="3965" y="3749683"/>
                  <a:pt x="0" y="3749040"/>
                </a:cubicBezTo>
                <a:cubicBezTo>
                  <a:pt x="-10152" y="3632102"/>
                  <a:pt x="-5013" y="3340136"/>
                  <a:pt x="0" y="3236671"/>
                </a:cubicBezTo>
                <a:cubicBezTo>
                  <a:pt x="5013" y="3133206"/>
                  <a:pt x="-27249" y="2814766"/>
                  <a:pt x="0" y="2649322"/>
                </a:cubicBezTo>
                <a:cubicBezTo>
                  <a:pt x="27249" y="2483878"/>
                  <a:pt x="8506" y="2308131"/>
                  <a:pt x="0" y="2061972"/>
                </a:cubicBezTo>
                <a:cubicBezTo>
                  <a:pt x="-8506" y="1815813"/>
                  <a:pt x="-14267" y="1574470"/>
                  <a:pt x="0" y="1399642"/>
                </a:cubicBezTo>
                <a:cubicBezTo>
                  <a:pt x="14267" y="1224814"/>
                  <a:pt x="-24839" y="1011862"/>
                  <a:pt x="0" y="812292"/>
                </a:cubicBezTo>
                <a:cubicBezTo>
                  <a:pt x="24839" y="612722"/>
                  <a:pt x="20220" y="372179"/>
                  <a:pt x="0" y="0"/>
                </a:cubicBezTo>
                <a:close/>
              </a:path>
            </a:pathLst>
          </a:custGeom>
          <a:solidFill>
            <a:srgbClr val="ABA172"/>
          </a:solidFill>
          <a:ln w="34925">
            <a:solidFill>
              <a:srgbClr val="ABA17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9" name="Inhaltsplatzhalter 2">
            <a:extLst>
              <a:ext uri="{FF2B5EF4-FFF2-40B4-BE49-F238E27FC236}">
                <a16:creationId xmlns:a16="http://schemas.microsoft.com/office/drawing/2014/main" id="{ED52AC3C-2E0D-EE76-F2FF-1D2162D8FE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330295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6826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ABA172"/>
          </a:solidFill>
          <a:ln w="38100" cap="rnd">
            <a:solidFill>
              <a:srgbClr val="ABA17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91209E-2CAA-4C70-B153-BC270BC4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CH" sz="6600" dirty="0"/>
              <a:t>Allgemeines</a:t>
            </a:r>
          </a:p>
        </p:txBody>
      </p:sp>
      <p:grpSp>
        <p:nvGrpSpPr>
          <p:cNvPr id="15" name="Group 6">
            <a:extLst>
              <a:ext uri="{FF2B5EF4-FFF2-40B4-BE49-F238E27FC236}">
                <a16:creationId xmlns:a16="http://schemas.microsoft.com/office/drawing/2014/main" id="{128767FB-354E-4EBA-8992-F4EC86836901}"/>
              </a:ext>
            </a:extLst>
          </p:cNvPr>
          <p:cNvGrpSpPr>
            <a:grpSpLocks/>
          </p:cNvGrpSpPr>
          <p:nvPr/>
        </p:nvGrpSpPr>
        <p:grpSpPr bwMode="auto">
          <a:xfrm>
            <a:off x="2795381" y="2027238"/>
            <a:ext cx="2597983" cy="4324764"/>
            <a:chOff x="106282156" y="107437188"/>
            <a:chExt cx="3590223" cy="5496025"/>
          </a:xfrm>
        </p:grpSpPr>
        <p:sp>
          <p:nvSpPr>
            <p:cNvPr id="16" name="Rectangle 7">
              <a:extLst>
                <a:ext uri="{FF2B5EF4-FFF2-40B4-BE49-F238E27FC236}">
                  <a16:creationId xmlns:a16="http://schemas.microsoft.com/office/drawing/2014/main" id="{6C3C6E34-0435-411B-9AA5-E981B47152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82156" y="107437188"/>
              <a:ext cx="3590223" cy="5496025"/>
            </a:xfrm>
            <a:prstGeom prst="rect">
              <a:avLst/>
            </a:prstGeom>
            <a:solidFill>
              <a:srgbClr val="FCE5D6"/>
            </a:solidFill>
            <a:ln w="25400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CH" altLang="de-DE" sz="36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Kapelle</a:t>
              </a:r>
              <a:endParaRPr kumimoji="0" lang="de-DE" alt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7412E3BB-EE5B-4CFD-8F27-00A6E51E11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82156" y="111907463"/>
              <a:ext cx="3590223" cy="1025750"/>
            </a:xfrm>
            <a:prstGeom prst="rect">
              <a:avLst/>
            </a:prstGeom>
            <a:solidFill>
              <a:srgbClr val="FCE5D6"/>
            </a:solidFill>
            <a:ln w="25400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CH" altLang="de-DE" sz="1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Podium</a:t>
              </a:r>
              <a:endParaRPr kumimoji="0" lang="de-DE" alt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" name="Rectangle 9">
              <a:extLst>
                <a:ext uri="{FF2B5EF4-FFF2-40B4-BE49-F238E27FC236}">
                  <a16:creationId xmlns:a16="http://schemas.microsoft.com/office/drawing/2014/main" id="{BD880FAA-09F7-4F35-9EE1-46780F06A6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684011" y="112182443"/>
              <a:ext cx="500514" cy="471638"/>
            </a:xfrm>
            <a:prstGeom prst="rect">
              <a:avLst/>
            </a:prstGeom>
            <a:solidFill>
              <a:srgbClr val="FCE5D6"/>
            </a:solidFill>
            <a:ln w="25400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alt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" name="Rectangle 10">
              <a:extLst>
                <a:ext uri="{FF2B5EF4-FFF2-40B4-BE49-F238E27FC236}">
                  <a16:creationId xmlns:a16="http://schemas.microsoft.com/office/drawing/2014/main" id="{599BC1AA-6200-49AA-B725-A93DEE73EB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82156" y="107437188"/>
              <a:ext cx="500514" cy="471638"/>
            </a:xfrm>
            <a:prstGeom prst="rect">
              <a:avLst/>
            </a:prstGeom>
            <a:solidFill>
              <a:srgbClr val="FCE5D6"/>
            </a:solidFill>
            <a:ln w="25400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alt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0" name="Rectangle 11">
            <a:extLst>
              <a:ext uri="{FF2B5EF4-FFF2-40B4-BE49-F238E27FC236}">
                <a16:creationId xmlns:a16="http://schemas.microsoft.com/office/drawing/2014/main" id="{652807B2-3971-441E-906C-F96256B0BA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7381" y="2055813"/>
            <a:ext cx="2578376" cy="4280271"/>
          </a:xfrm>
          <a:prstGeom prst="rect">
            <a:avLst/>
          </a:prstGeom>
          <a:solidFill>
            <a:srgbClr val="FCE5D6"/>
          </a:solidFill>
          <a:ln w="25400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CH" altLang="de-DE" sz="4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Keller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10A2F4F-18E9-4745-9705-47B3B0A98659}"/>
              </a:ext>
            </a:extLst>
          </p:cNvPr>
          <p:cNvSpPr txBox="1"/>
          <p:nvPr/>
        </p:nvSpPr>
        <p:spPr>
          <a:xfrm>
            <a:off x="669035" y="2027238"/>
            <a:ext cx="157720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/>
              <a:t>Regie Platz Remote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b="1" dirty="0"/>
              <a:t>KVM Zugang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b="1" dirty="0"/>
              <a:t>Netzwerk Anschluss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b="1" dirty="0"/>
              <a:t>Nur über Software steuerbar (noch nicht vorhanden)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A128A046-7910-4D60-8DF7-84A3FD208FE8}"/>
              </a:ext>
            </a:extLst>
          </p:cNvPr>
          <p:cNvSpPr txBox="1"/>
          <p:nvPr/>
        </p:nvSpPr>
        <p:spPr>
          <a:xfrm>
            <a:off x="585267" y="5218296"/>
            <a:ext cx="13172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/>
              <a:t>Regie Platz vor 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/>
              <a:t>Fest installiert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/>
              <a:t>HW Knöpfe zum steuern</a:t>
            </a:r>
            <a:endParaRPr lang="de-CH" b="1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7D53BFCA-354C-4E14-9B5C-FDF54CC435C3}"/>
              </a:ext>
            </a:extLst>
          </p:cNvPr>
          <p:cNvSpPr txBox="1"/>
          <p:nvPr/>
        </p:nvSpPr>
        <p:spPr>
          <a:xfrm>
            <a:off x="5852279" y="5294741"/>
            <a:ext cx="119004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/>
              <a:t>Technik Schrank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b="1" dirty="0"/>
              <a:t>Ganze Elektronik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b="1" dirty="0"/>
              <a:t>PC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F09018B-FF0B-42FF-BF02-BD4694D6F46A}"/>
              </a:ext>
            </a:extLst>
          </p:cNvPr>
          <p:cNvSpPr/>
          <p:nvPr/>
        </p:nvSpPr>
        <p:spPr>
          <a:xfrm>
            <a:off x="7478702" y="5686236"/>
            <a:ext cx="405727" cy="3875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9CAF5AA-9225-49EA-A5CD-ABA943981B2E}"/>
              </a:ext>
            </a:extLst>
          </p:cNvPr>
          <p:cNvCxnSpPr/>
          <p:nvPr/>
        </p:nvCxnSpPr>
        <p:spPr>
          <a:xfrm flipH="1">
            <a:off x="6945807" y="5880016"/>
            <a:ext cx="623729" cy="6055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A09257B1-1DBC-4347-A589-50FF4E64DE9F}"/>
              </a:ext>
            </a:extLst>
          </p:cNvPr>
          <p:cNvCxnSpPr>
            <a:cxnSpLocks/>
          </p:cNvCxnSpPr>
          <p:nvPr/>
        </p:nvCxnSpPr>
        <p:spPr>
          <a:xfrm flipH="1">
            <a:off x="1902476" y="2212801"/>
            <a:ext cx="1074500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0382FA3A-49D6-43DE-8380-2D9F4014C1EA}"/>
              </a:ext>
            </a:extLst>
          </p:cNvPr>
          <p:cNvCxnSpPr>
            <a:cxnSpLocks/>
          </p:cNvCxnSpPr>
          <p:nvPr/>
        </p:nvCxnSpPr>
        <p:spPr>
          <a:xfrm flipH="1">
            <a:off x="2113415" y="5948426"/>
            <a:ext cx="108424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591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A4B5ED2-6DC5-4B81-889A-683D3ABB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de-CH" sz="4100"/>
              <a:t>Anlage Steuern - Audio</a:t>
            </a: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ABA172"/>
          </a:solidFill>
          <a:ln w="38100" cap="rnd">
            <a:solidFill>
              <a:srgbClr val="ABA17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3">
            <a:extLst>
              <a:ext uri="{FF2B5EF4-FFF2-40B4-BE49-F238E27FC236}">
                <a16:creationId xmlns:a16="http://schemas.microsoft.com/office/drawing/2014/main" id="{965CEE79-4FD2-BC92-ADD6-DB7D5E886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de-CH" dirty="0"/>
              <a:t>Der linke Display ist eine Menü</a:t>
            </a:r>
          </a:p>
          <a:p>
            <a:r>
              <a:rPr lang="de-CH" dirty="0"/>
              <a:t>Der rechte Display ist die Einstellung</a:t>
            </a:r>
          </a:p>
          <a:p>
            <a:r>
              <a:rPr lang="de-CH" dirty="0"/>
              <a:t>Das Einstellrädchen ist die Lautstärke für den Menüpunkt.</a:t>
            </a:r>
          </a:p>
        </p:txBody>
      </p:sp>
      <p:pic>
        <p:nvPicPr>
          <p:cNvPr id="10" name="Inhaltsplatzhalter 9" descr="Ein Bild, das Text, verschieden enthält.&#10;&#10;Automatisch generierte Beschreibung">
            <a:extLst>
              <a:ext uri="{FF2B5EF4-FFF2-40B4-BE49-F238E27FC236}">
                <a16:creationId xmlns:a16="http://schemas.microsoft.com/office/drawing/2014/main" id="{77C2F735-C949-438C-8F2E-A99974218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64" r="2141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5664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C815ECA-E963-4A8A-8889-83C1EAC4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de-CH" sz="6100"/>
              <a:t>Kamera Steuern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ABA172"/>
          </a:solidFill>
          <a:ln w="38100" cap="rnd">
            <a:solidFill>
              <a:srgbClr val="ABA17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8224EE-BB0A-4B54-B128-114256750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de-CH" dirty="0"/>
              <a:t>Mit Fernbedienung oder mit Schaltknöpfe</a:t>
            </a:r>
          </a:p>
          <a:p>
            <a:r>
              <a:rPr lang="de-CH" dirty="0"/>
              <a:t>Presets mit Fernbedienung konfigurieren</a:t>
            </a:r>
          </a:p>
          <a:p>
            <a:r>
              <a:rPr lang="de-CH" dirty="0"/>
              <a:t>Jeder Knopf ist doppelt belegt. </a:t>
            </a:r>
          </a:p>
          <a:p>
            <a:pPr lvl="1"/>
            <a:r>
              <a:rPr lang="de-CH" dirty="0"/>
              <a:t>Leuchtet der </a:t>
            </a:r>
            <a:r>
              <a:rPr lang="de-CH"/>
              <a:t>ring nicht </a:t>
            </a:r>
            <a:r>
              <a:rPr lang="de-CH" dirty="0"/>
              <a:t>ist es die CAM1</a:t>
            </a:r>
          </a:p>
          <a:p>
            <a:pPr lvl="1"/>
            <a:r>
              <a:rPr lang="de-CH" dirty="0"/>
              <a:t>Leuchtet der ring ist es die CAM2</a:t>
            </a:r>
          </a:p>
          <a:p>
            <a:pPr marL="0" indent="0">
              <a:buNone/>
            </a:pPr>
            <a:endParaRPr lang="de-CH" dirty="0"/>
          </a:p>
        </p:txBody>
      </p:sp>
      <p:pic>
        <p:nvPicPr>
          <p:cNvPr id="5" name="Grafik 4" descr="Ein Bild, das Text, verschieden enthält.&#10;&#10;Automatisch generierte Beschreibung">
            <a:extLst>
              <a:ext uri="{FF2B5EF4-FFF2-40B4-BE49-F238E27FC236}">
                <a16:creationId xmlns:a16="http://schemas.microsoft.com/office/drawing/2014/main" id="{F83CA7F4-62A8-45D8-9A67-7CC018100C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87" r="35213"/>
          <a:stretch/>
        </p:blipFill>
        <p:spPr>
          <a:xfrm>
            <a:off x="0" y="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10033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DE8C048-DA60-4709-9F6E-FDAB50A7A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de-CH" sz="6100"/>
              <a:t>Kamera Auswählen</a:t>
            </a:r>
          </a:p>
        </p:txBody>
      </p:sp>
      <p:sp>
        <p:nvSpPr>
          <p:cNvPr id="1042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ABA172"/>
          </a:solidFill>
          <a:ln w="38100" cap="rnd">
            <a:solidFill>
              <a:srgbClr val="ABA17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C49DF821-E75C-7CAC-0344-47083CE3E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dirty="0" err="1"/>
              <a:t>Schaltpult</a:t>
            </a:r>
            <a:endParaRPr lang="en-US" dirty="0"/>
          </a:p>
          <a:p>
            <a:r>
              <a:rPr lang="en-US" dirty="0" err="1"/>
              <a:t>Atem</a:t>
            </a:r>
            <a:r>
              <a:rPr lang="en-US" dirty="0"/>
              <a:t> Software </a:t>
            </a:r>
            <a:r>
              <a:rPr lang="en-US" dirty="0" err="1"/>
              <a:t>controll</a:t>
            </a:r>
            <a:endParaRPr lang="en-US" dirty="0"/>
          </a:p>
        </p:txBody>
      </p:sp>
      <p:pic>
        <p:nvPicPr>
          <p:cNvPr id="1028" name="Picture 4" descr="Full virtual switcher control panel!">
            <a:extLst>
              <a:ext uri="{FF2B5EF4-FFF2-40B4-BE49-F238E27FC236}">
                <a16:creationId xmlns:a16="http://schemas.microsoft.com/office/drawing/2014/main" id="{704EE4E4-9546-4C8D-9BCF-BF878967A6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 r="36057" b="-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4684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56">
            <a:extLst>
              <a:ext uri="{FF2B5EF4-FFF2-40B4-BE49-F238E27FC236}">
                <a16:creationId xmlns:a16="http://schemas.microsoft.com/office/drawing/2014/main" id="{AE6A207B-97BE-4DE3-B7BA-6EB713664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A68CCE1-DA9D-4481-9829-A8352822D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9016" y="640080"/>
            <a:ext cx="3432048" cy="1714065"/>
          </a:xfrm>
        </p:spPr>
        <p:txBody>
          <a:bodyPr anchor="b">
            <a:normAutofit/>
          </a:bodyPr>
          <a:lstStyle/>
          <a:p>
            <a:r>
              <a:rPr lang="de-CH" dirty="0"/>
              <a:t>Overlays - OBS</a:t>
            </a:r>
          </a:p>
        </p:txBody>
      </p:sp>
      <p:sp>
        <p:nvSpPr>
          <p:cNvPr id="206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016" y="2529151"/>
            <a:ext cx="3376602" cy="18288"/>
          </a:xfrm>
          <a:custGeom>
            <a:avLst/>
            <a:gdLst>
              <a:gd name="connsiteX0" fmla="*/ 0 w 3376602"/>
              <a:gd name="connsiteY0" fmla="*/ 0 h 18288"/>
              <a:gd name="connsiteX1" fmla="*/ 641554 w 3376602"/>
              <a:gd name="connsiteY1" fmla="*/ 0 h 18288"/>
              <a:gd name="connsiteX2" fmla="*/ 1316875 w 3376602"/>
              <a:gd name="connsiteY2" fmla="*/ 0 h 18288"/>
              <a:gd name="connsiteX3" fmla="*/ 2025961 w 3376602"/>
              <a:gd name="connsiteY3" fmla="*/ 0 h 18288"/>
              <a:gd name="connsiteX4" fmla="*/ 2735048 w 3376602"/>
              <a:gd name="connsiteY4" fmla="*/ 0 h 18288"/>
              <a:gd name="connsiteX5" fmla="*/ 3376602 w 3376602"/>
              <a:gd name="connsiteY5" fmla="*/ 0 h 18288"/>
              <a:gd name="connsiteX6" fmla="*/ 3376602 w 3376602"/>
              <a:gd name="connsiteY6" fmla="*/ 18288 h 18288"/>
              <a:gd name="connsiteX7" fmla="*/ 2633750 w 3376602"/>
              <a:gd name="connsiteY7" fmla="*/ 18288 h 18288"/>
              <a:gd name="connsiteX8" fmla="*/ 1890897 w 3376602"/>
              <a:gd name="connsiteY8" fmla="*/ 18288 h 18288"/>
              <a:gd name="connsiteX9" fmla="*/ 1215577 w 3376602"/>
              <a:gd name="connsiteY9" fmla="*/ 18288 h 18288"/>
              <a:gd name="connsiteX10" fmla="*/ 0 w 3376602"/>
              <a:gd name="connsiteY10" fmla="*/ 18288 h 18288"/>
              <a:gd name="connsiteX11" fmla="*/ 0 w 3376602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76602" h="18288" fill="none" extrusionOk="0">
                <a:moveTo>
                  <a:pt x="0" y="0"/>
                </a:moveTo>
                <a:cubicBezTo>
                  <a:pt x="154337" y="-26787"/>
                  <a:pt x="393692" y="25344"/>
                  <a:pt x="641554" y="0"/>
                </a:cubicBezTo>
                <a:cubicBezTo>
                  <a:pt x="889416" y="-25344"/>
                  <a:pt x="1078313" y="12271"/>
                  <a:pt x="1316875" y="0"/>
                </a:cubicBezTo>
                <a:cubicBezTo>
                  <a:pt x="1555437" y="-12271"/>
                  <a:pt x="1698513" y="30110"/>
                  <a:pt x="2025961" y="0"/>
                </a:cubicBezTo>
                <a:cubicBezTo>
                  <a:pt x="2353409" y="-30110"/>
                  <a:pt x="2474986" y="1722"/>
                  <a:pt x="2735048" y="0"/>
                </a:cubicBezTo>
                <a:cubicBezTo>
                  <a:pt x="2995110" y="-1722"/>
                  <a:pt x="3097437" y="28961"/>
                  <a:pt x="3376602" y="0"/>
                </a:cubicBezTo>
                <a:cubicBezTo>
                  <a:pt x="3375893" y="8157"/>
                  <a:pt x="3376189" y="12125"/>
                  <a:pt x="3376602" y="18288"/>
                </a:cubicBezTo>
                <a:cubicBezTo>
                  <a:pt x="3037458" y="40377"/>
                  <a:pt x="2857195" y="34928"/>
                  <a:pt x="2633750" y="18288"/>
                </a:cubicBezTo>
                <a:cubicBezTo>
                  <a:pt x="2410305" y="1648"/>
                  <a:pt x="2066994" y="17360"/>
                  <a:pt x="1890897" y="18288"/>
                </a:cubicBezTo>
                <a:cubicBezTo>
                  <a:pt x="1714800" y="19216"/>
                  <a:pt x="1521080" y="47858"/>
                  <a:pt x="1215577" y="18288"/>
                </a:cubicBezTo>
                <a:cubicBezTo>
                  <a:pt x="910074" y="-11282"/>
                  <a:pt x="278912" y="61767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376602" h="18288" stroke="0" extrusionOk="0">
                <a:moveTo>
                  <a:pt x="0" y="0"/>
                </a:moveTo>
                <a:cubicBezTo>
                  <a:pt x="304565" y="-9016"/>
                  <a:pt x="402571" y="29762"/>
                  <a:pt x="641554" y="0"/>
                </a:cubicBezTo>
                <a:cubicBezTo>
                  <a:pt x="880537" y="-29762"/>
                  <a:pt x="963871" y="-12492"/>
                  <a:pt x="1215577" y="0"/>
                </a:cubicBezTo>
                <a:cubicBezTo>
                  <a:pt x="1467283" y="12492"/>
                  <a:pt x="1723274" y="15353"/>
                  <a:pt x="1958429" y="0"/>
                </a:cubicBezTo>
                <a:cubicBezTo>
                  <a:pt x="2193584" y="-15353"/>
                  <a:pt x="2347125" y="7922"/>
                  <a:pt x="2599984" y="0"/>
                </a:cubicBezTo>
                <a:cubicBezTo>
                  <a:pt x="2852843" y="-7922"/>
                  <a:pt x="3186422" y="-30763"/>
                  <a:pt x="3376602" y="0"/>
                </a:cubicBezTo>
                <a:cubicBezTo>
                  <a:pt x="3376338" y="4493"/>
                  <a:pt x="3376986" y="9472"/>
                  <a:pt x="3376602" y="18288"/>
                </a:cubicBezTo>
                <a:cubicBezTo>
                  <a:pt x="3080522" y="-5475"/>
                  <a:pt x="3038559" y="47323"/>
                  <a:pt x="2701282" y="18288"/>
                </a:cubicBezTo>
                <a:cubicBezTo>
                  <a:pt x="2364005" y="-10747"/>
                  <a:pt x="2245031" y="49099"/>
                  <a:pt x="1958429" y="18288"/>
                </a:cubicBezTo>
                <a:cubicBezTo>
                  <a:pt x="1671827" y="-12523"/>
                  <a:pt x="1619741" y="31109"/>
                  <a:pt x="1384407" y="18288"/>
                </a:cubicBezTo>
                <a:cubicBezTo>
                  <a:pt x="1149073" y="5467"/>
                  <a:pt x="947712" y="-11758"/>
                  <a:pt x="709086" y="18288"/>
                </a:cubicBezTo>
                <a:cubicBezTo>
                  <a:pt x="470460" y="48334"/>
                  <a:pt x="186882" y="50183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rgbClr val="ABA172"/>
          </a:solidFill>
          <a:ln w="38100" cap="rnd">
            <a:solidFill>
              <a:srgbClr val="ABA17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Content Placeholder 2053">
            <a:extLst>
              <a:ext uri="{FF2B5EF4-FFF2-40B4-BE49-F238E27FC236}">
                <a16:creationId xmlns:a16="http://schemas.microsoft.com/office/drawing/2014/main" id="{D9D40419-02D0-A366-A37A-3085590A5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9016" y="2803470"/>
            <a:ext cx="3432048" cy="3414450"/>
          </a:xfrm>
        </p:spPr>
        <p:txBody>
          <a:bodyPr anchor="t">
            <a:normAutofit/>
          </a:bodyPr>
          <a:lstStyle/>
          <a:p>
            <a:r>
              <a:rPr lang="de-CH" sz="2400" dirty="0"/>
              <a:t>Bauchbinden</a:t>
            </a:r>
          </a:p>
          <a:p>
            <a:r>
              <a:rPr lang="de-CH" sz="2400" dirty="0"/>
              <a:t>Liedtexte</a:t>
            </a:r>
          </a:p>
          <a:p>
            <a:r>
              <a:rPr lang="de-CH" sz="2400" dirty="0"/>
              <a:t>Willkommensseite</a:t>
            </a:r>
          </a:p>
          <a:p>
            <a:r>
              <a:rPr lang="de-CH" sz="2400" dirty="0"/>
              <a:t>Abendmahlgebet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61" name="Ink 2060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6436237" y="1971579"/>
              <a:ext cx="360" cy="2160"/>
            </p14:xfrm>
          </p:contentPart>
        </mc:Choice>
        <mc:Fallback>
          <p:pic>
            <p:nvPicPr>
              <p:cNvPr id="2061" name="Ink 2060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8237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5A1AF390-D5D8-4DC2-84D3-A317A0FE1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936" y="771068"/>
            <a:ext cx="6903720" cy="5315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7256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58FEC9-4EEF-4509-AB41-3E7CC9A46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Overlays - Vorbereitung</a:t>
            </a:r>
            <a:endParaRPr lang="de-CH" dirty="0"/>
          </a:p>
        </p:txBody>
      </p:sp>
      <p:graphicFrame>
        <p:nvGraphicFramePr>
          <p:cNvPr id="13" name="Inhaltsplatzhalter 2">
            <a:extLst>
              <a:ext uri="{FF2B5EF4-FFF2-40B4-BE49-F238E27FC236}">
                <a16:creationId xmlns:a16="http://schemas.microsoft.com/office/drawing/2014/main" id="{60E12A95-A2C9-F6C6-218E-B9838CF29EF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29384"/>
          <a:ext cx="10515600" cy="4251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9312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678CC48C-9275-4EFA-9B84-8E818500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FF8FF3C-F406-47F2-8F60-913D312C7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04" y="4553712"/>
            <a:ext cx="10908792" cy="1069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/>
              <a:t>Overlays - Steuerung</a:t>
            </a:r>
          </a:p>
        </p:txBody>
      </p:sp>
      <p:pic>
        <p:nvPicPr>
          <p:cNvPr id="3074" name="Picture 2" descr="Macro Deck">
            <a:extLst>
              <a:ext uri="{FF2B5EF4-FFF2-40B4-BE49-F238E27FC236}">
                <a16:creationId xmlns:a16="http://schemas.microsoft.com/office/drawing/2014/main" id="{76B5D2F8-EE72-4D47-96D5-0B4F838412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01" b="11530"/>
          <a:stretch/>
        </p:blipFill>
        <p:spPr bwMode="auto">
          <a:xfrm>
            <a:off x="20" y="10"/>
            <a:ext cx="12191979" cy="4196972"/>
          </a:xfrm>
          <a:custGeom>
            <a:avLst/>
            <a:gdLst/>
            <a:ahLst/>
            <a:cxnLst/>
            <a:rect l="l" t="t" r="r" b="b"/>
            <a:pathLst>
              <a:path w="12191999" h="4196982">
                <a:moveTo>
                  <a:pt x="0" y="0"/>
                </a:moveTo>
                <a:lnTo>
                  <a:pt x="12191999" y="0"/>
                </a:lnTo>
                <a:lnTo>
                  <a:pt x="12191999" y="4170459"/>
                </a:lnTo>
                <a:lnTo>
                  <a:pt x="11986461" y="4175111"/>
                </a:lnTo>
                <a:cubicBezTo>
                  <a:pt x="11912297" y="4174136"/>
                  <a:pt x="11838168" y="4170508"/>
                  <a:pt x="11764214" y="4164231"/>
                </a:cubicBezTo>
                <a:cubicBezTo>
                  <a:pt x="11656850" y="4156227"/>
                  <a:pt x="11548596" y="4145173"/>
                  <a:pt x="11441995" y="4165502"/>
                </a:cubicBezTo>
                <a:cubicBezTo>
                  <a:pt x="11324975" y="4187991"/>
                  <a:pt x="11208081" y="4188118"/>
                  <a:pt x="11090044" y="4182401"/>
                </a:cubicBezTo>
                <a:cubicBezTo>
                  <a:pt x="10989160" y="4177573"/>
                  <a:pt x="10888657" y="4152161"/>
                  <a:pt x="10787011" y="4178970"/>
                </a:cubicBezTo>
                <a:cubicBezTo>
                  <a:pt x="10776897" y="4180444"/>
                  <a:pt x="10766592" y="4180012"/>
                  <a:pt x="10756643" y="4177700"/>
                </a:cubicBezTo>
                <a:cubicBezTo>
                  <a:pt x="10645468" y="4162326"/>
                  <a:pt x="10533530" y="4174904"/>
                  <a:pt x="10421973" y="4170584"/>
                </a:cubicBezTo>
                <a:cubicBezTo>
                  <a:pt x="10370515" y="4168551"/>
                  <a:pt x="10318040" y="4169695"/>
                  <a:pt x="10267216" y="4164231"/>
                </a:cubicBezTo>
                <a:cubicBezTo>
                  <a:pt x="10150577" y="4151780"/>
                  <a:pt x="10034192" y="4145173"/>
                  <a:pt x="9918824" y="4174523"/>
                </a:cubicBezTo>
                <a:cubicBezTo>
                  <a:pt x="9885153" y="4182439"/>
                  <a:pt x="9850745" y="4186695"/>
                  <a:pt x="9816160" y="4187229"/>
                </a:cubicBezTo>
                <a:cubicBezTo>
                  <a:pt x="9703206" y="4191295"/>
                  <a:pt x="9590632" y="4183544"/>
                  <a:pt x="9478059" y="4177191"/>
                </a:cubicBezTo>
                <a:cubicBezTo>
                  <a:pt x="9399918" y="4172744"/>
                  <a:pt x="9321904" y="4163088"/>
                  <a:pt x="9243637" y="4171220"/>
                </a:cubicBezTo>
                <a:cubicBezTo>
                  <a:pt x="9198150" y="4175921"/>
                  <a:pt x="9152282" y="4175921"/>
                  <a:pt x="9106795" y="4171220"/>
                </a:cubicBezTo>
                <a:cubicBezTo>
                  <a:pt x="9022962" y="4161398"/>
                  <a:pt x="8938380" y="4159568"/>
                  <a:pt x="8854204" y="4165756"/>
                </a:cubicBezTo>
                <a:cubicBezTo>
                  <a:pt x="8728543" y="4176556"/>
                  <a:pt x="8603010" y="4185577"/>
                  <a:pt x="8476969" y="4168424"/>
                </a:cubicBezTo>
                <a:cubicBezTo>
                  <a:pt x="8405486" y="4157192"/>
                  <a:pt x="8332808" y="4155871"/>
                  <a:pt x="8260970" y="4164486"/>
                </a:cubicBezTo>
                <a:cubicBezTo>
                  <a:pt x="8089823" y="4188500"/>
                  <a:pt x="7918295" y="4180749"/>
                  <a:pt x="7746767" y="4170839"/>
                </a:cubicBezTo>
                <a:cubicBezTo>
                  <a:pt x="7632160" y="4164104"/>
                  <a:pt x="7517046" y="4151780"/>
                  <a:pt x="7402693" y="4168043"/>
                </a:cubicBezTo>
                <a:cubicBezTo>
                  <a:pt x="7256831" y="4188372"/>
                  <a:pt x="7110841" y="4181638"/>
                  <a:pt x="6964597" y="4175667"/>
                </a:cubicBezTo>
                <a:cubicBezTo>
                  <a:pt x="6857233" y="4171220"/>
                  <a:pt x="6749742" y="4157751"/>
                  <a:pt x="6642124" y="4174396"/>
                </a:cubicBezTo>
                <a:cubicBezTo>
                  <a:pt x="6631045" y="4175908"/>
                  <a:pt x="6619775" y="4174777"/>
                  <a:pt x="6609216" y="4171093"/>
                </a:cubicBezTo>
                <a:cubicBezTo>
                  <a:pt x="6568379" y="4157650"/>
                  <a:pt x="6524595" y="4155846"/>
                  <a:pt x="6482793" y="4165883"/>
                </a:cubicBezTo>
                <a:cubicBezTo>
                  <a:pt x="6405669" y="4182782"/>
                  <a:pt x="6328672" y="4190151"/>
                  <a:pt x="6250150" y="4174777"/>
                </a:cubicBezTo>
                <a:cubicBezTo>
                  <a:pt x="6217254" y="4167891"/>
                  <a:pt x="6183521" y="4165883"/>
                  <a:pt x="6150028" y="4168806"/>
                </a:cubicBezTo>
                <a:cubicBezTo>
                  <a:pt x="6020175" y="4181766"/>
                  <a:pt x="5890068" y="4176683"/>
                  <a:pt x="5760087" y="4174142"/>
                </a:cubicBezTo>
                <a:cubicBezTo>
                  <a:pt x="5521345" y="4169695"/>
                  <a:pt x="5282477" y="4174142"/>
                  <a:pt x="5044242" y="4151399"/>
                </a:cubicBezTo>
                <a:cubicBezTo>
                  <a:pt x="4979506" y="4145237"/>
                  <a:pt x="4914326" y="4141297"/>
                  <a:pt x="4849272" y="4142076"/>
                </a:cubicBezTo>
                <a:cubicBezTo>
                  <a:pt x="4784218" y="4142854"/>
                  <a:pt x="4719291" y="4148349"/>
                  <a:pt x="4655063" y="4161055"/>
                </a:cubicBezTo>
                <a:cubicBezTo>
                  <a:pt x="4447578" y="4201332"/>
                  <a:pt x="4239457" y="4203874"/>
                  <a:pt x="4029811" y="4187610"/>
                </a:cubicBezTo>
                <a:cubicBezTo>
                  <a:pt x="3943792" y="4180876"/>
                  <a:pt x="3857774" y="4169695"/>
                  <a:pt x="3771375" y="4171855"/>
                </a:cubicBezTo>
                <a:cubicBezTo>
                  <a:pt x="3623225" y="4175794"/>
                  <a:pt x="3474948" y="4167789"/>
                  <a:pt x="3326672" y="4169822"/>
                </a:cubicBezTo>
                <a:cubicBezTo>
                  <a:pt x="3322669" y="4170394"/>
                  <a:pt x="3318578" y="4169860"/>
                  <a:pt x="3314855" y="4168297"/>
                </a:cubicBezTo>
                <a:cubicBezTo>
                  <a:pt x="3278008" y="4143013"/>
                  <a:pt x="3237604" y="4152796"/>
                  <a:pt x="3199487" y="4159403"/>
                </a:cubicBezTo>
                <a:cubicBezTo>
                  <a:pt x="3072810" y="4181384"/>
                  <a:pt x="2946260" y="4192184"/>
                  <a:pt x="2817550" y="4175158"/>
                </a:cubicBezTo>
                <a:cubicBezTo>
                  <a:pt x="2694647" y="4157332"/>
                  <a:pt x="2569990" y="4155109"/>
                  <a:pt x="2446541" y="4168551"/>
                </a:cubicBezTo>
                <a:cubicBezTo>
                  <a:pt x="2276791" y="4188372"/>
                  <a:pt x="2107677" y="4184179"/>
                  <a:pt x="1938308" y="4168551"/>
                </a:cubicBezTo>
                <a:cubicBezTo>
                  <a:pt x="1869570" y="4162199"/>
                  <a:pt x="1799815" y="4151399"/>
                  <a:pt x="1731712" y="4167281"/>
                </a:cubicBezTo>
                <a:cubicBezTo>
                  <a:pt x="1647854" y="4186721"/>
                  <a:pt x="1564250" y="4180368"/>
                  <a:pt x="1480137" y="4176048"/>
                </a:cubicBezTo>
                <a:cubicBezTo>
                  <a:pt x="1373663" y="4170457"/>
                  <a:pt x="1267442" y="4154321"/>
                  <a:pt x="1160586" y="4167027"/>
                </a:cubicBezTo>
                <a:cubicBezTo>
                  <a:pt x="1111161" y="4172871"/>
                  <a:pt x="1062116" y="4182147"/>
                  <a:pt x="1012055" y="4179733"/>
                </a:cubicBezTo>
                <a:cubicBezTo>
                  <a:pt x="873562" y="4173380"/>
                  <a:pt x="735196" y="4165883"/>
                  <a:pt x="596449" y="4167027"/>
                </a:cubicBezTo>
                <a:cubicBezTo>
                  <a:pt x="538383" y="4167408"/>
                  <a:pt x="480699" y="4169314"/>
                  <a:pt x="422887" y="4173507"/>
                </a:cubicBezTo>
                <a:cubicBezTo>
                  <a:pt x="315015" y="4181384"/>
                  <a:pt x="207524" y="4170711"/>
                  <a:pt x="100033" y="4166900"/>
                </a:cubicBezTo>
                <a:lnTo>
                  <a:pt x="0" y="417138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99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ketchyVTI">
  <a:themeElements>
    <a:clrScheme name="AnalogousFromLightSeedLeftStep">
      <a:dk1>
        <a:srgbClr val="000000"/>
      </a:dk1>
      <a:lt1>
        <a:srgbClr val="FFFFFF"/>
      </a:lt1>
      <a:dk2>
        <a:srgbClr val="2F2441"/>
      </a:dk2>
      <a:lt2>
        <a:srgbClr val="E2E3E8"/>
      </a:lt2>
      <a:accent1>
        <a:srgbClr val="ABA172"/>
      </a:accent1>
      <a:accent2>
        <a:srgbClr val="C79572"/>
      </a:accent2>
      <a:accent3>
        <a:srgbClr val="D18B8C"/>
      </a:accent3>
      <a:accent4>
        <a:srgbClr val="C77296"/>
      </a:accent4>
      <a:accent5>
        <a:srgbClr val="CF87C4"/>
      </a:accent5>
      <a:accent6>
        <a:srgbClr val="B172C7"/>
      </a:accent6>
      <a:hlink>
        <a:srgbClr val="6975AE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218</Words>
  <Application>Microsoft Office PowerPoint</Application>
  <PresentationFormat>Breitbild</PresentationFormat>
  <Paragraphs>55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Modern Love</vt:lpstr>
      <vt:lpstr>The Hand</vt:lpstr>
      <vt:lpstr>SketchyVTI</vt:lpstr>
      <vt:lpstr>Musikanlage</vt:lpstr>
      <vt:lpstr>Inhalt</vt:lpstr>
      <vt:lpstr>Allgemeines</vt:lpstr>
      <vt:lpstr>Anlage Steuern - Audio</vt:lpstr>
      <vt:lpstr>Kamera Steuern</vt:lpstr>
      <vt:lpstr>Kamera Auswählen</vt:lpstr>
      <vt:lpstr>Overlays - OBS</vt:lpstr>
      <vt:lpstr>Overlays - Vorbereitung</vt:lpstr>
      <vt:lpstr>Overlays - Steuerung</vt:lpstr>
      <vt:lpstr>Problembehandlung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Musikanlage</dc:title>
  <dc:creator>Christian Ringger</dc:creator>
  <cp:lastModifiedBy>Christian Ringger</cp:lastModifiedBy>
  <cp:revision>1</cp:revision>
  <dcterms:created xsi:type="dcterms:W3CDTF">2022-09-11T12:03:31Z</dcterms:created>
  <dcterms:modified xsi:type="dcterms:W3CDTF">2022-09-14T15:19:49Z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